
<file path=[Content_Types].xml><?xml version="1.0" encoding="utf-8"?>
<Types xmlns="http://schemas.openxmlformats.org/package/2006/content-types">
  <Default Extension="xml" ContentType="application/xml"/>
  <Default Extension="svg" ContentType="image/svg+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445" r:id="rId2"/>
    <p:sldId id="478" r:id="rId3"/>
    <p:sldId id="447" r:id="rId4"/>
    <p:sldId id="448" r:id="rId5"/>
    <p:sldId id="449" r:id="rId6"/>
    <p:sldId id="450" r:id="rId7"/>
    <p:sldId id="451" r:id="rId8"/>
    <p:sldId id="452" r:id="rId9"/>
    <p:sldId id="453" r:id="rId10"/>
    <p:sldId id="454" r:id="rId11"/>
    <p:sldId id="455" r:id="rId12"/>
    <p:sldId id="456" r:id="rId13"/>
    <p:sldId id="457" r:id="rId14"/>
    <p:sldId id="458" r:id="rId15"/>
    <p:sldId id="459" r:id="rId16"/>
    <p:sldId id="460" r:id="rId17"/>
    <p:sldId id="461" r:id="rId18"/>
    <p:sldId id="462" r:id="rId19"/>
    <p:sldId id="463" r:id="rId20"/>
    <p:sldId id="464" r:id="rId21"/>
    <p:sldId id="465" r:id="rId22"/>
    <p:sldId id="466" r:id="rId23"/>
    <p:sldId id="467" r:id="rId24"/>
    <p:sldId id="468" r:id="rId25"/>
    <p:sldId id="469" r:id="rId26"/>
    <p:sldId id="470" r:id="rId27"/>
    <p:sldId id="471" r:id="rId28"/>
    <p:sldId id="473" r:id="rId29"/>
    <p:sldId id="483" r:id="rId30"/>
    <p:sldId id="486" r:id="rId31"/>
    <p:sldId id="474" r:id="rId32"/>
    <p:sldId id="481" r:id="rId33"/>
    <p:sldId id="477" r:id="rId34"/>
    <p:sldId id="313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6144" userDrawn="1">
          <p15:clr>
            <a:srgbClr val="A4A3A4"/>
          </p15:clr>
        </p15:guide>
        <p15:guide id="2" orient="horz" pos="36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B050"/>
    <a:srgbClr val="253746"/>
    <a:srgbClr val="233746"/>
    <a:srgbClr val="233645"/>
    <a:srgbClr val="233847"/>
    <a:srgbClr val="DA291C"/>
    <a:srgbClr val="121E29"/>
    <a:srgbClr val="9064CC"/>
    <a:srgbClr val="FFD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54" autoAdjust="0"/>
    <p:restoredTop sz="76717" autoAdjust="0"/>
  </p:normalViewPr>
  <p:slideViewPr>
    <p:cSldViewPr snapToGrid="0" snapToObjects="1">
      <p:cViewPr varScale="1">
        <p:scale>
          <a:sx n="123" d="100"/>
          <a:sy n="123" d="100"/>
        </p:scale>
        <p:origin x="-1056" y="-112"/>
      </p:cViewPr>
      <p:guideLst>
        <p:guide orient="horz" pos="3696"/>
        <p:guide pos="6144"/>
      </p:guideLst>
    </p:cSldViewPr>
  </p:slideViewPr>
  <p:outlineViewPr>
    <p:cViewPr>
      <p:scale>
        <a:sx n="33" d="100"/>
        <a:sy n="33" d="100"/>
      </p:scale>
      <p:origin x="0" y="-22995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704"/>
    </p:cViewPr>
  </p:sorterViewPr>
  <p:notesViewPr>
    <p:cSldViewPr snapToGrid="0" snapToObjects="1" showGuides="1">
      <p:cViewPr varScale="1">
        <p:scale>
          <a:sx n="83" d="100"/>
          <a:sy n="83" d="100"/>
        </p:scale>
        <p:origin x="3855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handoutMaster" Target="handoutMasters/handoutMaster1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C88CBCE6-D012-459A-8356-3376743445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B3FDE6D-C288-4D24-911F-557A79D21A3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CE7084-7924-4ACD-A491-71C8902220B5}" type="datetimeFigureOut">
              <a:rPr lang="en-US" smtClean="0"/>
              <a:t>3/28/19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E2B32F02-4414-4D44-BA0C-8A566EB1966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C792BF4-EA57-4414-91AE-50E93C683D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2A3A1-6D19-40A9-AA3D-2D0A14E43C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096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469229-4DCC-4D4F-99E9-1378CDE5E56A}" type="datetimeFigureOut">
              <a:rPr lang="en-US" smtClean="0"/>
              <a:t>3/28/19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A5BCC9-2D58-BC45-8057-F0927490CD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721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1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61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2FBD392-7C34-494D-BDA5-7D0791D13626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4066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B19A0A0-4983-B643-BB0F-102A70E8A289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78564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1D9A571-08F5-DB40-8ABE-F6EC06D0AC15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8101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9933BB2-CE76-5546-BE0A-0B302A1E3503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4185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3AACE44-23EC-6441-A402-5B905400063F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220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F7BFC0F-3CCC-1844-9BD7-67F3D6FBD344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99915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2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7BFC0F-3CCC-1844-9BD7-67F3D6FBD34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rPr>
              <a:pPr marL="0" marR="0" lvl="0" indent="0" algn="r" defTabSz="91424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1822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2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7BFC0F-3CCC-1844-9BD7-67F3D6FBD344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charset="0"/>
                <a:ea typeface="ＭＳ Ｐゴシック" charset="0"/>
              </a:rPr>
              <a:pPr marL="0" marR="0" lvl="0" indent="0" algn="r" defTabSz="91424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0598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1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61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2FBD392-7C34-494D-BDA5-7D0791D13626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8081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020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0A8FFDF-77A8-F242-A064-00B38FDE1ADB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9343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FCDD93C-27E6-5740-9EC7-8FC4D81C2182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736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68363CE-6DE8-6543-9ED5-9D88FC495975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3929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60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0DA5AC7-A728-2743-B140-1E2F52109775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922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7978082-4625-7A45-8872-2E24F60C09D7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2861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2D4598B-ACEF-7B43-BC89-1D9E50ADDD30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664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81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481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EF0DBE6-79F9-5A4F-86CC-3D805BFC7822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948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64718" indent="-29412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76490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47086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17682" indent="-235298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88278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58874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29470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066" indent="-235298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6C4A5EB-D60B-9740-91D0-4180C4BC65E5}" type="slidenum">
              <a:rPr lang="en-US" sz="1200">
                <a:latin typeface="Calibri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471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sv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2F092D7-6796-4FD7-A1F2-86D667627C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434DF215-05E9-C34F-BE5C-C015F18DBE2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23430" y="2528653"/>
            <a:ext cx="8337506" cy="1534889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4700" b="1" spc="-15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5DC2342-CB09-EB43-9AE5-CFFC37C9911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23430" y="4203576"/>
            <a:ext cx="7596188" cy="83012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2600" spc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 Lorem Ipsum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xmlns="" id="{8438AAA4-4886-154D-84C5-EF7C0D3212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11164" y="1709640"/>
            <a:ext cx="2409273" cy="27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076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,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67141C5-CA5A-D043-831B-6BAF84ED2D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738" y="1333500"/>
            <a:ext cx="5288062" cy="359469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2000">
                <a:solidFill>
                  <a:schemeClr val="tx1"/>
                </a:solidFill>
              </a:defRPr>
            </a:lvl1pPr>
            <a:lvl2pPr>
              <a:lnSpc>
                <a:spcPts val="2600"/>
              </a:lnSpc>
              <a:defRPr sz="16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C8922C6-1D6C-AB44-BECA-39EC9E894D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81344" y="1333500"/>
            <a:ext cx="5278918" cy="359469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None/>
              <a:defRPr sz="2000">
                <a:solidFill>
                  <a:schemeClr val="tx1"/>
                </a:solidFill>
              </a:defRPr>
            </a:lvl1pPr>
            <a:lvl2pPr>
              <a:lnSpc>
                <a:spcPts val="2600"/>
              </a:lnSpc>
              <a:defRPr sz="16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D47C0A4E-F0F5-BE4B-A4E2-B30FB22DBF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31738" y="5024738"/>
            <a:ext cx="5284787" cy="8556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800"/>
            </a:lvl1pPr>
          </a:lstStyle>
          <a:p>
            <a:pPr lvl="0"/>
            <a:r>
              <a:rPr lang="en-US" dirty="0"/>
              <a:t>Brief caption or descriptive statement</a:t>
            </a:r>
          </a:p>
          <a:p>
            <a:pPr lvl="0"/>
            <a:r>
              <a:rPr lang="en-US" dirty="0"/>
              <a:t>Relating to picture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xmlns="" id="{B0F1D633-E4A8-504F-A385-0A6D0310CE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81345" y="5024738"/>
            <a:ext cx="5286755" cy="8556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800"/>
            </a:lvl1pPr>
          </a:lstStyle>
          <a:p>
            <a:pPr lvl="0"/>
            <a:r>
              <a:rPr lang="en-US" dirty="0"/>
              <a:t>Brief caption or descriptive statement</a:t>
            </a:r>
          </a:p>
          <a:p>
            <a:pPr lvl="0"/>
            <a:r>
              <a:rPr lang="en-US" dirty="0"/>
              <a:t>Relating to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A6097DE4-2D58-9F48-A5E5-D21F3555BE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40476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pos="456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, hea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C2335BB-2964-344F-B83D-44BDDABCAA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315" y="1298448"/>
            <a:ext cx="5373198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F9C4B78-4F24-244A-AF91-2CE9B5EFFCA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8316" y="2185416"/>
            <a:ext cx="5391484" cy="3684588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400"/>
              </a:spcBef>
              <a:defRPr sz="2200"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spcBef>
                <a:spcPts val="900"/>
              </a:spcBef>
              <a:defRPr sz="18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r>
              <a:rPr lang="en-US" dirty="0"/>
              <a:t>First level bulleted text is Arial 22 pt.</a:t>
            </a:r>
          </a:p>
          <a:p>
            <a:pPr lvl="1"/>
            <a:r>
              <a:rPr lang="en-US" dirty="0"/>
              <a:t>Second level text  (press tab key) is 18 pt.</a:t>
            </a:r>
          </a:p>
          <a:p>
            <a:r>
              <a:rPr lang="en-US" dirty="0"/>
              <a:t>Arial is the only font used in the template</a:t>
            </a:r>
          </a:p>
          <a:p>
            <a:r>
              <a:rPr lang="en-US" dirty="0"/>
              <a:t>All bulleted text is sentence case (capitalize first letter 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13CE70E2-69C2-0143-9D3A-18C5F025E4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90488" y="1298448"/>
            <a:ext cx="5277612" cy="82391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71AFB09C-3870-2A4D-A9D8-F70837E45014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6190488" y="2185416"/>
            <a:ext cx="5277612" cy="3684588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400"/>
              </a:spcBef>
              <a:defRPr sz="2200"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spcBef>
                <a:spcPts val="900"/>
              </a:spcBef>
              <a:defRPr sz="18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r>
              <a:rPr lang="en-US" dirty="0"/>
              <a:t>First level bulleted text is Arial 22 pt.</a:t>
            </a:r>
          </a:p>
          <a:p>
            <a:pPr lvl="1"/>
            <a:r>
              <a:rPr lang="en-US" dirty="0"/>
              <a:t>Second level text  (press tab key) is 18 pt.</a:t>
            </a:r>
          </a:p>
          <a:p>
            <a:r>
              <a:rPr lang="en-US" dirty="0"/>
              <a:t>Arial is the only font used in the template</a:t>
            </a:r>
          </a:p>
          <a:p>
            <a:r>
              <a:rPr lang="en-US" dirty="0"/>
              <a:t>All bulleted text is sentence case (capitalize first letter 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E178A031-37AD-504A-92DC-F014AEAFD6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416615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pos="456" userDrawn="1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67141C5-CA5A-D043-831B-6BAF84ED2D87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6465" y="1700784"/>
            <a:ext cx="3473450" cy="4351338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sz="1800"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spcBef>
                <a:spcPts val="600"/>
              </a:spcBef>
              <a:defRPr sz="140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First level bulleted text is </a:t>
            </a:r>
            <a:br>
              <a:rPr lang="en-US" dirty="0"/>
            </a:br>
            <a:r>
              <a:rPr lang="en-US" dirty="0"/>
              <a:t>Arial 18 pt.</a:t>
            </a:r>
          </a:p>
          <a:p>
            <a:pPr lvl="1"/>
            <a:r>
              <a:rPr lang="en-US" dirty="0"/>
              <a:t>Second level text (press tab key) is 14 pt.</a:t>
            </a:r>
          </a:p>
          <a:p>
            <a:r>
              <a:rPr lang="en-US" dirty="0"/>
              <a:t>Arial is the only font used </a:t>
            </a:r>
            <a:br>
              <a:rPr lang="en-US" dirty="0"/>
            </a:br>
            <a:r>
              <a:rPr lang="en-US" dirty="0"/>
              <a:t>in the template</a:t>
            </a:r>
          </a:p>
          <a:p>
            <a:r>
              <a:rPr lang="en-US" dirty="0"/>
              <a:t>All bulleted text is sentence case (capitalize first letter </a:t>
            </a:r>
            <a:br>
              <a:rPr lang="en-US" dirty="0"/>
            </a:br>
            <a:r>
              <a:rPr lang="en-US" dirty="0"/>
              <a:t>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C8922C6-1D6C-AB44-BECA-39EC9E894D6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263427" y="1700784"/>
            <a:ext cx="3473450" cy="4351338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sz="1800"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spcBef>
                <a:spcPts val="600"/>
              </a:spcBef>
              <a:defRPr sz="140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First level bulleted text is </a:t>
            </a:r>
            <a:br>
              <a:rPr lang="en-US" dirty="0"/>
            </a:br>
            <a:r>
              <a:rPr lang="en-US" dirty="0"/>
              <a:t>Arial 18 pt.</a:t>
            </a:r>
          </a:p>
          <a:p>
            <a:pPr lvl="1"/>
            <a:r>
              <a:rPr lang="en-US" dirty="0"/>
              <a:t>Second level text (press tab key) is 14 pt.</a:t>
            </a:r>
          </a:p>
          <a:p>
            <a:r>
              <a:rPr lang="en-US" dirty="0"/>
              <a:t>Arial is the only font used </a:t>
            </a:r>
            <a:br>
              <a:rPr lang="en-US" dirty="0"/>
            </a:br>
            <a:r>
              <a:rPr lang="en-US" dirty="0"/>
              <a:t>in the template</a:t>
            </a:r>
          </a:p>
          <a:p>
            <a:r>
              <a:rPr lang="en-US" dirty="0"/>
              <a:t>All bulleted text is sentence case (capitalize first letter </a:t>
            </a:r>
            <a:br>
              <a:rPr lang="en-US" dirty="0"/>
            </a:br>
            <a:r>
              <a:rPr lang="en-US" dirty="0"/>
              <a:t>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xmlns="" id="{F2B631D9-C77C-824C-BCBE-8B7BFAF111D9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7900389" y="1700784"/>
            <a:ext cx="3470276" cy="4351338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defRPr sz="1800"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spcBef>
                <a:spcPts val="600"/>
              </a:spcBef>
              <a:defRPr sz="140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First level bulleted text is </a:t>
            </a:r>
            <a:br>
              <a:rPr lang="en-US" dirty="0"/>
            </a:br>
            <a:r>
              <a:rPr lang="en-US" dirty="0"/>
              <a:t>Arial 18 pt.</a:t>
            </a:r>
          </a:p>
          <a:p>
            <a:pPr lvl="1"/>
            <a:r>
              <a:rPr lang="en-US" dirty="0"/>
              <a:t>Second level text (press tab key) is 14 pt.</a:t>
            </a:r>
          </a:p>
          <a:p>
            <a:r>
              <a:rPr lang="en-US" dirty="0"/>
              <a:t>Arial is the only font used </a:t>
            </a:r>
            <a:br>
              <a:rPr lang="en-US" dirty="0"/>
            </a:br>
            <a:r>
              <a:rPr lang="en-US" dirty="0"/>
              <a:t>in the template</a:t>
            </a:r>
          </a:p>
          <a:p>
            <a:r>
              <a:rPr lang="en-US" dirty="0"/>
              <a:t>All bulleted text is sentence case (capitalize first letter </a:t>
            </a:r>
            <a:br>
              <a:rPr lang="en-US" dirty="0"/>
            </a:br>
            <a:r>
              <a:rPr lang="en-US" dirty="0"/>
              <a:t>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547D5C90-51D3-B846-A0DB-89367F833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37239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pos="456" userDrawn="1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, heading, sub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C2335BB-2964-344F-B83D-44BDDABCAA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316" y="1298448"/>
            <a:ext cx="3569033" cy="82296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F9C4B78-4F24-244A-AF91-2CE9B5EFFCA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8316" y="2185416"/>
            <a:ext cx="3569033" cy="399472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000"/>
              </a:lnSpc>
              <a:defRPr sz="1800">
                <a:solidFill>
                  <a:schemeClr val="tx1"/>
                </a:solidFill>
              </a:defRPr>
            </a:lvl1pPr>
            <a:lvl2pPr>
              <a:lnSpc>
                <a:spcPts val="2000"/>
              </a:lnSpc>
              <a:defRPr sz="140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First level bulleted text is </a:t>
            </a:r>
            <a:br>
              <a:rPr lang="en-US" dirty="0"/>
            </a:br>
            <a:r>
              <a:rPr lang="en-US" dirty="0"/>
              <a:t>Arial 18 pt.</a:t>
            </a:r>
          </a:p>
          <a:p>
            <a:pPr lvl="1"/>
            <a:r>
              <a:rPr lang="en-US" dirty="0"/>
              <a:t>Second level text (press tab key) is 14 pt.</a:t>
            </a:r>
          </a:p>
          <a:p>
            <a:r>
              <a:rPr lang="en-US" dirty="0"/>
              <a:t>Arial is the only font used </a:t>
            </a:r>
            <a:br>
              <a:rPr lang="en-US" dirty="0"/>
            </a:br>
            <a:r>
              <a:rPr lang="en-US" dirty="0"/>
              <a:t>in the template</a:t>
            </a:r>
          </a:p>
          <a:p>
            <a:r>
              <a:rPr lang="en-US" dirty="0"/>
              <a:t>All bulleted text is sentence case (capitalize first letter </a:t>
            </a:r>
            <a:br>
              <a:rPr lang="en-US" dirty="0"/>
            </a:br>
            <a:r>
              <a:rPr lang="en-US" dirty="0"/>
              <a:t>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F4EE19DC-8D4E-D341-8AA8-3FB30FDC4F2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259607" y="1298448"/>
            <a:ext cx="3573117" cy="82296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xmlns="" id="{3A2BD903-D929-C24D-98CA-F0E2548FB58C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4259607" y="2185416"/>
            <a:ext cx="3573117" cy="399472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000"/>
              </a:lnSpc>
              <a:defRPr sz="1800">
                <a:solidFill>
                  <a:schemeClr val="tx1"/>
                </a:solidFill>
              </a:defRPr>
            </a:lvl1pPr>
            <a:lvl2pPr>
              <a:lnSpc>
                <a:spcPts val="2000"/>
              </a:lnSpc>
              <a:defRPr sz="140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First level bulleted text is </a:t>
            </a:r>
            <a:br>
              <a:rPr lang="en-US" dirty="0"/>
            </a:br>
            <a:r>
              <a:rPr lang="en-US" dirty="0"/>
              <a:t>Arial 18 pt.</a:t>
            </a:r>
          </a:p>
          <a:p>
            <a:pPr lvl="1"/>
            <a:r>
              <a:rPr lang="en-US" dirty="0"/>
              <a:t>Second level text (press tab key) is 14 pt.</a:t>
            </a:r>
          </a:p>
          <a:p>
            <a:r>
              <a:rPr lang="en-US" dirty="0"/>
              <a:t>Arial is the only font used </a:t>
            </a:r>
            <a:br>
              <a:rPr lang="en-US" dirty="0"/>
            </a:br>
            <a:r>
              <a:rPr lang="en-US" dirty="0"/>
              <a:t>in the template</a:t>
            </a:r>
          </a:p>
          <a:p>
            <a:r>
              <a:rPr lang="en-US" dirty="0"/>
              <a:t>All bulleted text is sentence case (capitalize first letter </a:t>
            </a:r>
            <a:br>
              <a:rPr lang="en-US" dirty="0"/>
            </a:br>
            <a:r>
              <a:rPr lang="en-US" dirty="0"/>
              <a:t>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E4048257-3ABC-6D48-888B-07E54907D07B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7893263" y="1298448"/>
            <a:ext cx="3573117" cy="82296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22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xmlns="" id="{DD2C53F7-B3F3-6E4E-8CD8-FE8394323B47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7893263" y="2185416"/>
            <a:ext cx="3573117" cy="3994722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ts val="2000"/>
              </a:lnSpc>
              <a:defRPr sz="1800">
                <a:solidFill>
                  <a:schemeClr val="tx1"/>
                </a:solidFill>
              </a:defRPr>
            </a:lvl1pPr>
            <a:lvl2pPr>
              <a:lnSpc>
                <a:spcPts val="2000"/>
              </a:lnSpc>
              <a:defRPr sz="1400">
                <a:solidFill>
                  <a:schemeClr val="tx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r>
              <a:rPr lang="en-US" dirty="0"/>
              <a:t>First level bulleted text is </a:t>
            </a:r>
            <a:br>
              <a:rPr lang="en-US" dirty="0"/>
            </a:br>
            <a:r>
              <a:rPr lang="en-US" dirty="0"/>
              <a:t>Arial 18 pt.</a:t>
            </a:r>
          </a:p>
          <a:p>
            <a:pPr lvl="1"/>
            <a:r>
              <a:rPr lang="en-US" dirty="0"/>
              <a:t>Second level text (press tab key) is 14 pt.</a:t>
            </a:r>
          </a:p>
          <a:p>
            <a:r>
              <a:rPr lang="en-US" dirty="0"/>
              <a:t>Arial is the only font used </a:t>
            </a:r>
            <a:br>
              <a:rPr lang="en-US" dirty="0"/>
            </a:br>
            <a:r>
              <a:rPr lang="en-US" dirty="0"/>
              <a:t>in the template</a:t>
            </a:r>
          </a:p>
          <a:p>
            <a:r>
              <a:rPr lang="en-US" dirty="0"/>
              <a:t>All bulleted text is sentence case (capitalize first letter </a:t>
            </a:r>
            <a:br>
              <a:rPr lang="en-US" dirty="0"/>
            </a:br>
            <a:r>
              <a:rPr lang="en-US" dirty="0"/>
              <a:t>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xmlns="" id="{64A46A50-B903-3347-8772-58625E888D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xmlns="" id="{42E9CA0C-3C26-4A44-8287-9C4E9B9334E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7062" y="922044"/>
            <a:ext cx="10841038" cy="41333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>
                <a:solidFill>
                  <a:schemeClr val="accent6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>
                <a:solidFill>
                  <a:schemeClr val="accent6"/>
                </a:solidFill>
              </a:defRPr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0397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pos="456" userDrawn="1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7554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4104" userDrawn="1">
          <p15:clr>
            <a:srgbClr val="FBAE40"/>
          </p15:clr>
        </p15:guide>
        <p15:guide id="2" pos="456" userDrawn="1">
          <p15:clr>
            <a:srgbClr val="FBAE40"/>
          </p15:clr>
        </p15:guide>
        <p15:guide id="3" pos="1145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xmlns="" id="{AFB62BDF-09FE-7041-A88C-CA70903E37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403214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pos="456" userDrawn="1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_sub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8139B9B9-ED44-2447-974C-7B2A212A91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xmlns="" id="{0FB58AD4-B5F7-C348-B8E3-10DC77F1F99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7062" y="922044"/>
            <a:ext cx="10841038" cy="41333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>
                <a:solidFill>
                  <a:schemeClr val="accent6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>
                <a:solidFill>
                  <a:schemeClr val="accent6"/>
                </a:solidFill>
              </a:defRPr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35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pos="456">
          <p15:clr>
            <a:srgbClr val="FBAE40"/>
          </p15:clr>
        </p15:guide>
        <p15:guide id="2" orient="horz" pos="4104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8FCEF4AC-497F-6740-AF4C-F4E7F5B8A78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837" y="1333501"/>
            <a:ext cx="7100887" cy="45501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6AD0FC58-C2A0-D94B-B6DA-C2E33F42598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99816" y="1333502"/>
            <a:ext cx="3568284" cy="45501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2000"/>
            </a:lvl1pPr>
          </a:lstStyle>
          <a:p>
            <a:pPr lvl="0"/>
            <a:r>
              <a:rPr lang="en-US" sz="2000" dirty="0"/>
              <a:t>Brief caption or descriptive</a:t>
            </a:r>
          </a:p>
          <a:p>
            <a:pPr lvl="0"/>
            <a:r>
              <a:rPr lang="en-US" sz="2000" dirty="0"/>
              <a:t>Statement relating to picture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88BCE58D-A19F-254D-833D-BE1804D1BD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225660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410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 with Captio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8FCEF4AC-497F-6740-AF4C-F4E7F5B8A78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1117" y="1333500"/>
            <a:ext cx="5284052" cy="360172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xmlns="" id="{341FA6D0-835B-D64B-A6E9-EB320408D70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76833" y="1333500"/>
            <a:ext cx="5291267" cy="3616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4CDA9026-475B-C846-B13C-BE18FA354E2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2355" y="5056551"/>
            <a:ext cx="5284052" cy="8270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sz="1800" dirty="0"/>
              <a:t>Brief caption or descriptive statement relating </a:t>
            </a:r>
            <a:br>
              <a:rPr lang="en-US" sz="1800" dirty="0"/>
            </a:br>
            <a:r>
              <a:rPr lang="en-US" sz="1800" dirty="0"/>
              <a:t>to picture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xmlns="" id="{93662F84-B0B5-9A45-B477-D6B88CC0926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76833" y="5056551"/>
            <a:ext cx="5291267" cy="8270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sz="1800" dirty="0"/>
              <a:t>Brief caption or descriptive statement relating </a:t>
            </a:r>
            <a:br>
              <a:rPr lang="en-US" sz="1800" dirty="0"/>
            </a:br>
            <a:r>
              <a:rPr lang="en-US" sz="1800" dirty="0"/>
              <a:t>to picture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AC7D8CEB-BB8E-1048-B979-FDAB5E5A6C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184051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4104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ictures with Captio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8FCEF4AC-497F-6740-AF4C-F4E7F5B8A78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8404" y="1700783"/>
            <a:ext cx="3468945" cy="32348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xmlns="" id="{4CDA9026-475B-C846-B13C-BE18FA354E2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2908" y="5056552"/>
            <a:ext cx="3473450" cy="8270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sz="1800" dirty="0"/>
              <a:t>Brief caption or descriptive statement relating to picture</a:t>
            </a:r>
            <a:endParaRPr lang="en-US" dirty="0"/>
          </a:p>
        </p:txBody>
      </p:sp>
      <p:sp>
        <p:nvSpPr>
          <p:cNvPr id="12" name="Picture Placeholder 6">
            <a:extLst>
              <a:ext uri="{FF2B5EF4-FFF2-40B4-BE49-F238E27FC236}">
                <a16:creationId xmlns:a16="http://schemas.microsoft.com/office/drawing/2014/main" xmlns="" id="{E29608CA-13F2-424A-983D-EF48D52663D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360863" y="1700783"/>
            <a:ext cx="3471861" cy="32348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3" name="Picture Placeholder 6">
            <a:extLst>
              <a:ext uri="{FF2B5EF4-FFF2-40B4-BE49-F238E27FC236}">
                <a16:creationId xmlns:a16="http://schemas.microsoft.com/office/drawing/2014/main" xmlns="" id="{9B79A963-562D-E543-9F8B-E434F10ED70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996238" y="1700783"/>
            <a:ext cx="3471862" cy="323489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xmlns="" id="{5662793B-8197-B643-B782-F262E1B1EAF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360863" y="5056552"/>
            <a:ext cx="3465863" cy="8270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sz="1800" dirty="0"/>
              <a:t>Brief caption or descriptive statement relating to picture</a:t>
            </a:r>
            <a:endParaRPr 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xmlns="" id="{7BDA6846-9778-CB4D-9D85-1FD107D64C1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996238" y="5056552"/>
            <a:ext cx="3471862" cy="8270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sz="1800" dirty="0"/>
              <a:t>Brief caption or descriptive statement relating to picture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xmlns="" id="{DDBB3E38-26B9-BC4F-B638-1520F3CBA3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92428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4104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1A0D5EE-4C5B-48DD-9D28-83952ABB1B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xmlns="" id="{780388A0-2695-2A48-802A-F42B89DA2C9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80982" y="2057400"/>
            <a:ext cx="8337506" cy="1534889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4700" b="1" spc="-15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Section Header 1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59FE708A-B440-0C47-A0B7-79CFDABE87F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80982" y="3732323"/>
            <a:ext cx="7596188" cy="83012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2600" spc="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 Lorem Ipsum</a:t>
            </a:r>
          </a:p>
        </p:txBody>
      </p:sp>
    </p:spTree>
    <p:extLst>
      <p:ext uri="{BB962C8B-B14F-4D97-AF65-F5344CB8AC3E}">
        <p14:creationId xmlns:p14="http://schemas.microsoft.com/office/powerpoint/2010/main" val="155495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ictures with Catio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xmlns="" id="{8FCEF4AC-497F-6740-AF4C-F4E7F5B8A78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2908" y="1700784"/>
            <a:ext cx="2531227" cy="26276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xmlns="" id="{9B486807-DA1D-D048-90AB-E2822BD41C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2908" y="4449079"/>
            <a:ext cx="2531227" cy="85725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600" dirty="0"/>
              <a:t>Brief caption or descriptive statement relating to picture</a:t>
            </a:r>
            <a:endParaRPr lang="en-US" dirty="0"/>
          </a:p>
        </p:txBody>
      </p:sp>
      <p:sp>
        <p:nvSpPr>
          <p:cNvPr id="19" name="Picture Placeholder 6">
            <a:extLst>
              <a:ext uri="{FF2B5EF4-FFF2-40B4-BE49-F238E27FC236}">
                <a16:creationId xmlns:a16="http://schemas.microsoft.com/office/drawing/2014/main" xmlns="" id="{6D5BD184-0386-3544-B7D9-244C594525D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58277" y="1700784"/>
            <a:ext cx="2531227" cy="26276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xmlns="" id="{84B1B318-FBD7-8E43-86FD-EEC72A8A9C9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58276" y="4449079"/>
            <a:ext cx="2541070" cy="85725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600" dirty="0"/>
              <a:t>Brief caption or descriptive statement relating to picture</a:t>
            </a:r>
            <a:endParaRPr lang="en-US" dirty="0"/>
          </a:p>
        </p:txBody>
      </p:sp>
      <p:sp>
        <p:nvSpPr>
          <p:cNvPr id="21" name="Picture Placeholder 6">
            <a:extLst>
              <a:ext uri="{FF2B5EF4-FFF2-40B4-BE49-F238E27FC236}">
                <a16:creationId xmlns:a16="http://schemas.microsoft.com/office/drawing/2014/main" xmlns="" id="{C1820232-91B0-CF47-8C24-E93695570F4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192654" y="1700784"/>
            <a:ext cx="2531227" cy="26276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xmlns="" id="{41CF3CBF-8AC0-7A4A-BEBA-56048F45F73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92655" y="4449079"/>
            <a:ext cx="2541070" cy="85725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600" dirty="0"/>
              <a:t>Brief caption or descriptive statement relating to picture</a:t>
            </a:r>
            <a:endParaRPr lang="en-US" dirty="0"/>
          </a:p>
        </p:txBody>
      </p:sp>
      <p:sp>
        <p:nvSpPr>
          <p:cNvPr id="23" name="Picture Placeholder 6">
            <a:extLst>
              <a:ext uri="{FF2B5EF4-FFF2-40B4-BE49-F238E27FC236}">
                <a16:creationId xmlns:a16="http://schemas.microsoft.com/office/drawing/2014/main" xmlns="" id="{B197E689-0629-A141-8425-3F37EF5125F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8936038" y="1700784"/>
            <a:ext cx="2531227" cy="26276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xmlns="" id="{61D7ACE9-7568-EB49-A728-201210F65C2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36038" y="4449079"/>
            <a:ext cx="2532062" cy="857250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600" dirty="0"/>
              <a:t>Brief caption or descriptive statement relating to picture</a:t>
            </a:r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35933673-328F-E849-98D5-64D9C36BB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77915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4104" userDrawn="1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62B7B25-0372-482A-86A5-EC8B58DACC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8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4104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1273" cy="68621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59558" y="2425616"/>
            <a:ext cx="10363200" cy="947817"/>
          </a:xfrm>
        </p:spPr>
        <p:txBody>
          <a:bodyPr lIns="0" bIns="0" anchor="b" anchorCtr="0"/>
          <a:lstStyle>
            <a:lvl1pPr>
              <a:defRPr sz="37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59559" y="3508246"/>
            <a:ext cx="10375725" cy="498021"/>
          </a:xfrm>
        </p:spPr>
        <p:txBody>
          <a:bodyPr lIns="0" tIns="0"/>
          <a:lstStyle>
            <a:lvl1pPr marL="0" indent="0" algn="l">
              <a:buNone/>
              <a:defRPr sz="2700">
                <a:solidFill>
                  <a:srgbClr val="FFFFFF"/>
                </a:solidFill>
              </a:defRPr>
            </a:lvl1pPr>
            <a:lvl2pPr marL="457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59558" y="4006268"/>
            <a:ext cx="10388600" cy="315881"/>
          </a:xfrm>
        </p:spPr>
        <p:txBody>
          <a:bodyPr lIns="0" tIns="0"/>
          <a:lstStyle>
            <a:lvl1pPr marL="0" indent="0">
              <a:buNone/>
              <a:defRPr sz="21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07267" y="6542691"/>
            <a:ext cx="3211494" cy="246221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r>
              <a:rPr lang="en-US" sz="800" dirty="0">
                <a:solidFill>
                  <a:srgbClr val="FFFFFF"/>
                </a:solidFill>
              </a:rPr>
              <a:t>© Copyright Fortinet</a:t>
            </a:r>
            <a:r>
              <a:rPr lang="en-US" sz="800" baseline="0" dirty="0">
                <a:solidFill>
                  <a:srgbClr val="FFFFFF"/>
                </a:solidFill>
              </a:rPr>
              <a:t> Inc. All rights reserved.</a:t>
            </a:r>
            <a:r>
              <a:rPr lang="en-US" sz="800" dirty="0">
                <a:solidFill>
                  <a:srgbClr val="FFFF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95500843"/>
      </p:ext>
    </p:extLst>
  </p:cSld>
  <p:clrMapOvr>
    <a:masterClrMapping/>
  </p:clrMapOvr>
  <p:transition xmlns:p14="http://schemas.microsoft.com/office/powerpoint/2010/main"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6"/>
          <p:cNvSpPr>
            <a:spLocks noGrp="1"/>
          </p:cNvSpPr>
          <p:nvPr>
            <p:ph type="title"/>
          </p:nvPr>
        </p:nvSpPr>
        <p:spPr>
          <a:xfrm>
            <a:off x="609600" y="274640"/>
            <a:ext cx="9486859" cy="56557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09600" y="1540933"/>
            <a:ext cx="10972801" cy="4405312"/>
          </a:xfrm>
          <a:prstGeom prst="rect">
            <a:avLst/>
          </a:prstGeom>
        </p:spPr>
        <p:txBody>
          <a:bodyPr/>
          <a:lstStyle>
            <a:lvl1pPr>
              <a:defRPr sz="2900"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1"/>
                </a:solidFill>
                <a:latin typeface="+mn-lt"/>
              </a:defRPr>
            </a:lvl2pPr>
            <a:lvl3pPr>
              <a:defRPr>
                <a:solidFill>
                  <a:schemeClr val="tx1"/>
                </a:solidFill>
                <a:latin typeface="+mn-lt"/>
              </a:defRPr>
            </a:lvl3pPr>
            <a:lvl4pPr>
              <a:defRPr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57990175"/>
      </p:ext>
    </p:extLst>
  </p:cSld>
  <p:clrMapOvr>
    <a:masterClrMapping/>
  </p:clrMapOvr>
  <p:transition xmlns:p14="http://schemas.microsoft.com/office/powerpoint/2010/main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B1D55E0-9E7A-4FD3-90E8-C6DD77F81B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xmlns="" id="{780388A0-2695-2A48-802A-F42B89DA2C9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80982" y="2057400"/>
            <a:ext cx="8337506" cy="1534889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4700" b="1" spc="-15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Section Header 2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59FE708A-B440-0C47-A0B7-79CFDABE87F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80982" y="3732323"/>
            <a:ext cx="7596188" cy="83012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2600" spc="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 Lorem Ipsum</a:t>
            </a:r>
          </a:p>
        </p:txBody>
      </p:sp>
    </p:spTree>
    <p:extLst>
      <p:ext uri="{BB962C8B-B14F-4D97-AF65-F5344CB8AC3E}">
        <p14:creationId xmlns:p14="http://schemas.microsoft.com/office/powerpoint/2010/main" val="409534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16F4095-F1C1-45C8-81E4-2163797607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xmlns="" id="{780388A0-2695-2A48-802A-F42B89DA2C9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80982" y="2057400"/>
            <a:ext cx="8337506" cy="1534889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4700" b="1" spc="-15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Section Header 3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59FE708A-B440-0C47-A0B7-79CFDABE87F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80982" y="3732323"/>
            <a:ext cx="7596188" cy="83012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>
              <a:buNone/>
              <a:defRPr sz="2600" spc="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Presentation Subtitle Lorem Ipsum</a:t>
            </a:r>
          </a:p>
        </p:txBody>
      </p:sp>
    </p:spTree>
    <p:extLst>
      <p:ext uri="{BB962C8B-B14F-4D97-AF65-F5344CB8AC3E}">
        <p14:creationId xmlns:p14="http://schemas.microsoft.com/office/powerpoint/2010/main" val="941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67141C5-CA5A-D043-831B-6BAF84ED2D87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6728" y="1700784"/>
            <a:ext cx="10841372" cy="4351338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400"/>
              </a:spcBef>
              <a:defRPr sz="2200"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spcBef>
                <a:spcPts val="900"/>
              </a:spcBef>
              <a:defRPr sz="18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r>
              <a:rPr lang="en-US" dirty="0"/>
              <a:t>First level bulleted text is Arial 22 pt.</a:t>
            </a:r>
          </a:p>
          <a:p>
            <a:pPr lvl="1"/>
            <a:r>
              <a:rPr lang="en-US" dirty="0"/>
              <a:t>Second level text (press tab key) is 18 pt.</a:t>
            </a:r>
          </a:p>
          <a:p>
            <a:r>
              <a:rPr lang="en-US" dirty="0"/>
              <a:t>Arial is the only font used in the template</a:t>
            </a:r>
          </a:p>
          <a:p>
            <a:r>
              <a:rPr lang="en-US" dirty="0"/>
              <a:t>All bulleted text is sentence case (capitalize first letter 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6F093C5B-1855-FE4C-86A4-0F32F69CE0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38589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pos="456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_sub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67141C5-CA5A-D043-831B-6BAF84ED2D87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6728" y="1700784"/>
            <a:ext cx="10841372" cy="4351338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400"/>
              </a:spcBef>
              <a:defRPr sz="2200"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spcBef>
                <a:spcPts val="900"/>
              </a:spcBef>
              <a:defRPr sz="18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r>
              <a:rPr lang="en-US" dirty="0"/>
              <a:t>First level bulleted text is Arial 22 pt.</a:t>
            </a:r>
          </a:p>
          <a:p>
            <a:pPr lvl="1"/>
            <a:r>
              <a:rPr lang="en-US" dirty="0"/>
              <a:t>Second level text (press tab key) is 18 pt.</a:t>
            </a:r>
          </a:p>
          <a:p>
            <a:r>
              <a:rPr lang="en-US" dirty="0"/>
              <a:t>Arial is the only font used in the template</a:t>
            </a:r>
          </a:p>
          <a:p>
            <a:r>
              <a:rPr lang="en-US" dirty="0"/>
              <a:t>All bulleted text is sentence case (capitalize first letter 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0F084496-630B-B247-8F21-A2A5A8508B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xmlns="" id="{E3162B4C-8AAC-054A-8207-7F3B050AE65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7062" y="922044"/>
            <a:ext cx="10841038" cy="41333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>
                <a:solidFill>
                  <a:schemeClr val="accent6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>
                <a:solidFill>
                  <a:schemeClr val="accent6"/>
                </a:solidFill>
              </a:defRPr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102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pos="456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No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xmlns="" id="{694A426B-0D0E-49BD-B9AF-389607EB3C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6807" y="1696243"/>
            <a:ext cx="10831293" cy="438308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1000"/>
              </a:spcAft>
              <a:buNone/>
              <a:defRPr sz="2100"/>
            </a:lvl1pPr>
            <a:lvl2pPr marL="457200" indent="0">
              <a:spcBef>
                <a:spcPts val="1200"/>
              </a:spcBef>
              <a:spcAft>
                <a:spcPts val="1000"/>
              </a:spcAft>
              <a:buNone/>
              <a:defRPr sz="2100"/>
            </a:lvl2pPr>
            <a:lvl3pPr marL="914400" indent="0">
              <a:spcBef>
                <a:spcPts val="1200"/>
              </a:spcBef>
              <a:spcAft>
                <a:spcPts val="1000"/>
              </a:spcAft>
              <a:buNone/>
              <a:defRPr sz="2100"/>
            </a:lvl3pPr>
            <a:lvl4pPr marL="1371600" indent="0">
              <a:spcBef>
                <a:spcPts val="1200"/>
              </a:spcBef>
              <a:spcAft>
                <a:spcPts val="1000"/>
              </a:spcAft>
              <a:buNone/>
              <a:defRPr sz="2100"/>
            </a:lvl4pPr>
            <a:lvl5pPr marL="1828800" indent="0">
              <a:spcBef>
                <a:spcPts val="1200"/>
              </a:spcBef>
              <a:spcAft>
                <a:spcPts val="1000"/>
              </a:spcAft>
              <a:buNone/>
              <a:defRPr sz="2100"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exercitation.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.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exercitation.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441D3A31-960D-9646-B0DA-490E9DA72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147765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pos="456" userDrawn="1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No Bullets_sub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xmlns="" id="{694A426B-0D0E-49BD-B9AF-389607EB3C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6807" y="1696243"/>
            <a:ext cx="10831293" cy="438308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200"/>
              </a:spcBef>
              <a:spcAft>
                <a:spcPts val="1000"/>
              </a:spcAft>
              <a:buNone/>
              <a:defRPr sz="2100"/>
            </a:lvl1pPr>
            <a:lvl2pPr marL="457200" indent="0">
              <a:spcBef>
                <a:spcPts val="1200"/>
              </a:spcBef>
              <a:spcAft>
                <a:spcPts val="1000"/>
              </a:spcAft>
              <a:buNone/>
              <a:defRPr sz="2100"/>
            </a:lvl2pPr>
            <a:lvl3pPr marL="914400" indent="0">
              <a:spcBef>
                <a:spcPts val="1200"/>
              </a:spcBef>
              <a:spcAft>
                <a:spcPts val="1000"/>
              </a:spcAft>
              <a:buNone/>
              <a:defRPr sz="2100"/>
            </a:lvl3pPr>
            <a:lvl4pPr marL="1371600" indent="0">
              <a:spcBef>
                <a:spcPts val="1200"/>
              </a:spcBef>
              <a:spcAft>
                <a:spcPts val="1000"/>
              </a:spcAft>
              <a:buNone/>
              <a:defRPr sz="2100"/>
            </a:lvl4pPr>
            <a:lvl5pPr marL="1828800" indent="0">
              <a:spcBef>
                <a:spcPts val="1200"/>
              </a:spcBef>
              <a:spcAft>
                <a:spcPts val="1000"/>
              </a:spcAft>
              <a:buNone/>
              <a:defRPr sz="2100"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exercitation.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.</a:t>
            </a:r>
          </a:p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exercitation.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612597D4-1743-A446-927D-1A918D82A4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xmlns="" id="{B06A5158-AF52-2D44-853D-646A374584A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7062" y="922044"/>
            <a:ext cx="10841038" cy="41333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>
                <a:solidFill>
                  <a:schemeClr val="accent6"/>
                </a:solidFill>
              </a:defRPr>
            </a:lvl1pPr>
            <a:lvl2pPr marL="457200" indent="0">
              <a:buFont typeface="Arial" panose="020B0604020202020204" pitchFamily="34" charset="0"/>
              <a:buNone/>
              <a:defRPr>
                <a:solidFill>
                  <a:schemeClr val="accent6"/>
                </a:solidFill>
              </a:defRPr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862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pos="456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67141C5-CA5A-D043-831B-6BAF84ED2D87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6728" y="1700784"/>
            <a:ext cx="5181600" cy="4351338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400"/>
              </a:spcBef>
              <a:defRPr sz="2200"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spcBef>
                <a:spcPts val="900"/>
              </a:spcBef>
              <a:defRPr sz="18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r>
              <a:rPr lang="en-US" dirty="0"/>
              <a:t>First level bulleted text is Arial 22 pt.</a:t>
            </a:r>
          </a:p>
          <a:p>
            <a:pPr lvl="1"/>
            <a:r>
              <a:rPr lang="en-US" dirty="0"/>
              <a:t>Second level text (press tab key) is 18 pt.</a:t>
            </a:r>
          </a:p>
          <a:p>
            <a:r>
              <a:rPr lang="en-US" dirty="0"/>
              <a:t>Arial is the only font used in the template</a:t>
            </a:r>
          </a:p>
          <a:p>
            <a:r>
              <a:rPr lang="en-US" dirty="0"/>
              <a:t>All bulleted text is sentence case (capitalize first letter 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C8922C6-1D6C-AB44-BECA-39EC9E894D6D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81344" y="1700784"/>
            <a:ext cx="5181600" cy="4351338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1400"/>
              </a:spcBef>
              <a:defRPr sz="2200">
                <a:solidFill>
                  <a:schemeClr val="tx1"/>
                </a:solidFill>
              </a:defRPr>
            </a:lvl1pPr>
            <a:lvl2pPr>
              <a:lnSpc>
                <a:spcPct val="90000"/>
              </a:lnSpc>
              <a:spcBef>
                <a:spcPts val="900"/>
              </a:spcBef>
              <a:defRPr sz="18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r>
              <a:rPr lang="en-US" dirty="0"/>
              <a:t>First level bulleted text is Arial 22 pt.</a:t>
            </a:r>
          </a:p>
          <a:p>
            <a:pPr lvl="1"/>
            <a:r>
              <a:rPr lang="en-US" dirty="0"/>
              <a:t>Second level text (press tab key) is 18 pt.</a:t>
            </a:r>
          </a:p>
          <a:p>
            <a:r>
              <a:rPr lang="en-US" dirty="0"/>
              <a:t>Arial is the only font used in the template</a:t>
            </a:r>
          </a:p>
          <a:p>
            <a:r>
              <a:rPr lang="en-US" dirty="0"/>
              <a:t>All bulleted text is sentence case (capitalize first letter of first word)</a:t>
            </a:r>
          </a:p>
          <a:p>
            <a:r>
              <a:rPr lang="en-US" dirty="0"/>
              <a:t>Use </a:t>
            </a:r>
            <a:r>
              <a:rPr lang="en-US" b="1" dirty="0">
                <a:solidFill>
                  <a:schemeClr val="accent6"/>
                </a:solidFill>
              </a:rPr>
              <a:t>bold</a:t>
            </a:r>
            <a:r>
              <a:rPr lang="en-US" dirty="0">
                <a:solidFill>
                  <a:schemeClr val="accent6"/>
                </a:solidFill>
              </a:rPr>
              <a:t>, red </a:t>
            </a:r>
            <a:r>
              <a:rPr lang="en-US" dirty="0"/>
              <a:t>or both to highlight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53D92680-BEB4-DE46-B4B7-E9C06D2C2D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6" y="9816"/>
            <a:ext cx="10837164" cy="1325563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3400" b="1" spc="-15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Slide Title</a:t>
            </a:r>
          </a:p>
        </p:txBody>
      </p:sp>
    </p:spTree>
    <p:extLst>
      <p:ext uri="{BB962C8B-B14F-4D97-AF65-F5344CB8AC3E}">
        <p14:creationId xmlns:p14="http://schemas.microsoft.com/office/powerpoint/2010/main" val="426381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pos="456" userDrawn="1">
          <p15:clr>
            <a:srgbClr val="FBAE40"/>
          </p15:clr>
        </p15:guide>
        <p15:guide id="2" orient="horz" pos="410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theme" Target="../theme/theme1.xml"/><Relationship Id="rId2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Picture 328">
            <a:extLst>
              <a:ext uri="{FF2B5EF4-FFF2-40B4-BE49-F238E27FC236}">
                <a16:creationId xmlns:a16="http://schemas.microsoft.com/office/drawing/2014/main" xmlns="" id="{50FAD43F-0A0F-41F7-897E-AD9670F0CB91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902"/>
            <a:ext cx="12192000" cy="6849098"/>
          </a:xfrm>
          <a:prstGeom prst="rect">
            <a:avLst/>
          </a:prstGeom>
        </p:spPr>
      </p:pic>
      <p:sp>
        <p:nvSpPr>
          <p:cNvPr id="7" name="Rectangle 26">
            <a:extLst>
              <a:ext uri="{FF2B5EF4-FFF2-40B4-BE49-F238E27FC236}">
                <a16:creationId xmlns:a16="http://schemas.microsoft.com/office/drawing/2014/main" xmlns="" id="{B5346728-1A43-46F3-94F0-8646875C0BA6}"/>
              </a:ext>
            </a:extLst>
          </p:cNvPr>
          <p:cNvSpPr>
            <a:spLocks noChangeArrowheads="1"/>
          </p:cNvSpPr>
          <p:nvPr userDrawn="1"/>
        </p:nvSpPr>
        <p:spPr bwMode="black">
          <a:xfrm>
            <a:off x="11173033" y="6305884"/>
            <a:ext cx="372187" cy="276985"/>
          </a:xfrm>
          <a:prstGeom prst="rect">
            <a:avLst/>
          </a:prstGeom>
          <a:extLst/>
        </p:spPr>
        <p:txBody>
          <a:bodyPr/>
          <a:lstStyle/>
          <a:p>
            <a:pPr lvl="0" algn="r"/>
            <a:fld id="{5266C0E3-FCB2-4D10-9980-6DFC0D8FABCB}" type="slidenum">
              <a:rPr lang="en-US" sz="1100">
                <a:solidFill>
                  <a:schemeClr val="accent6"/>
                </a:solidFill>
              </a:rPr>
              <a:pPr lvl="0" algn="r"/>
              <a:t>‹#›</a:t>
            </a:fld>
            <a:endParaRPr lang="en-US" sz="11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409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19" r:id="rId2"/>
    <p:sldLayoutId id="2147483720" r:id="rId3"/>
    <p:sldLayoutId id="2147483721" r:id="rId4"/>
    <p:sldLayoutId id="2147483726" r:id="rId5"/>
    <p:sldLayoutId id="2147483730" r:id="rId6"/>
    <p:sldLayoutId id="2147483658" r:id="rId7"/>
    <p:sldLayoutId id="2147483727" r:id="rId8"/>
    <p:sldLayoutId id="2147483659" r:id="rId9"/>
    <p:sldLayoutId id="2147483708" r:id="rId10"/>
    <p:sldLayoutId id="2147483660" r:id="rId11"/>
    <p:sldLayoutId id="2147483705" r:id="rId12"/>
    <p:sldLayoutId id="2147483707" r:id="rId13"/>
    <p:sldLayoutId id="2147483661" r:id="rId14"/>
    <p:sldLayoutId id="2147483703" r:id="rId15"/>
    <p:sldLayoutId id="2147483732" r:id="rId16"/>
    <p:sldLayoutId id="2147483710" r:id="rId17"/>
    <p:sldLayoutId id="2147483711" r:id="rId18"/>
    <p:sldLayoutId id="2147483714" r:id="rId19"/>
    <p:sldLayoutId id="2147483716" r:id="rId20"/>
    <p:sldLayoutId id="2147483718" r:id="rId21"/>
    <p:sldLayoutId id="2147483733" r:id="rId22"/>
    <p:sldLayoutId id="2147483734" r:id="rId2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40" userDrawn="1">
          <p15:clr>
            <a:srgbClr val="5ACBF0"/>
          </p15:clr>
        </p15:guide>
        <p15:guide id="2" orient="horz" pos="2160" userDrawn="1">
          <p15:clr>
            <a:srgbClr val="5ACBF0"/>
          </p15:clr>
        </p15:guide>
        <p15:guide id="3" pos="456" userDrawn="1">
          <p15:clr>
            <a:srgbClr val="5ACBF0"/>
          </p15:clr>
        </p15:guide>
        <p15:guide id="4" pos="7224" userDrawn="1">
          <p15:clr>
            <a:srgbClr val="5ACBF0"/>
          </p15:clr>
        </p15:guide>
        <p15:guide id="5" orient="horz" pos="840" userDrawn="1">
          <p15:clr>
            <a:srgbClr val="5ACBF0"/>
          </p15:clr>
        </p15:guide>
        <p15:guide id="6" orient="horz" pos="1864" userDrawn="1">
          <p15:clr>
            <a:srgbClr val="5ACBF0"/>
          </p15:clr>
        </p15:guide>
        <p15:guide id="7" orient="horz" pos="2886" userDrawn="1">
          <p15:clr>
            <a:srgbClr val="5ACBF0"/>
          </p15:clr>
        </p15:guide>
        <p15:guide id="8" orient="horz" pos="3893" userDrawn="1">
          <p15:clr>
            <a:srgbClr val="5ACBF0"/>
          </p15:clr>
        </p15:guide>
        <p15:guide id="9" pos="1498" userDrawn="1">
          <p15:clr>
            <a:srgbClr val="5ACBF0"/>
          </p15:clr>
        </p15:guide>
        <p15:guide id="10" pos="1600" userDrawn="1">
          <p15:clr>
            <a:srgbClr val="5ACBF0"/>
          </p15:clr>
        </p15:guide>
        <p15:guide id="11" pos="2644" userDrawn="1">
          <p15:clr>
            <a:srgbClr val="5ACBF0"/>
          </p15:clr>
        </p15:guide>
        <p15:guide id="12" pos="2747" userDrawn="1">
          <p15:clr>
            <a:srgbClr val="5ACBF0"/>
          </p15:clr>
        </p15:guide>
        <p15:guide id="13" pos="3792" userDrawn="1">
          <p15:clr>
            <a:srgbClr val="5ACBF0"/>
          </p15:clr>
        </p15:guide>
        <p15:guide id="14" pos="3888" userDrawn="1">
          <p15:clr>
            <a:srgbClr val="5ACBF0"/>
          </p15:clr>
        </p15:guide>
        <p15:guide id="15" pos="4934" userDrawn="1">
          <p15:clr>
            <a:srgbClr val="5ACBF0"/>
          </p15:clr>
        </p15:guide>
        <p15:guide id="16" pos="5034" userDrawn="1">
          <p15:clr>
            <a:srgbClr val="5ACBF0"/>
          </p15:clr>
        </p15:guide>
        <p15:guide id="17" pos="6081" userDrawn="1">
          <p15:clr>
            <a:srgbClr val="5ACBF0"/>
          </p15:clr>
        </p15:guide>
        <p15:guide id="18" pos="6183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34.emf"/><Relationship Id="rId14" Type="http://schemas.openxmlformats.org/officeDocument/2006/relationships/image" Target="../media/image435.emf"/><Relationship Id="rId15" Type="http://schemas.openxmlformats.org/officeDocument/2006/relationships/image" Target="../media/image436.emf"/><Relationship Id="rId16" Type="http://schemas.openxmlformats.org/officeDocument/2006/relationships/image" Target="../media/image437.emf"/><Relationship Id="rId17" Type="http://schemas.openxmlformats.org/officeDocument/2006/relationships/image" Target="../media/image438.emf"/><Relationship Id="rId18" Type="http://schemas.openxmlformats.org/officeDocument/2006/relationships/image" Target="../media/image439.emf"/><Relationship Id="rId19" Type="http://schemas.openxmlformats.org/officeDocument/2006/relationships/image" Target="../media/image440.emf"/><Relationship Id="rId50" Type="http://schemas.openxmlformats.org/officeDocument/2006/relationships/image" Target="../media/image471.emf"/><Relationship Id="rId51" Type="http://schemas.openxmlformats.org/officeDocument/2006/relationships/image" Target="../media/image472.emf"/><Relationship Id="rId52" Type="http://schemas.openxmlformats.org/officeDocument/2006/relationships/image" Target="../media/image473.emf"/><Relationship Id="rId53" Type="http://schemas.openxmlformats.org/officeDocument/2006/relationships/image" Target="../media/image474.emf"/><Relationship Id="rId54" Type="http://schemas.openxmlformats.org/officeDocument/2006/relationships/image" Target="../media/image475.emf"/><Relationship Id="rId55" Type="http://schemas.openxmlformats.org/officeDocument/2006/relationships/image" Target="../media/image476.emf"/><Relationship Id="rId40" Type="http://schemas.openxmlformats.org/officeDocument/2006/relationships/image" Target="../media/image461.emf"/><Relationship Id="rId41" Type="http://schemas.openxmlformats.org/officeDocument/2006/relationships/image" Target="../media/image462.emf"/><Relationship Id="rId42" Type="http://schemas.openxmlformats.org/officeDocument/2006/relationships/image" Target="../media/image463.emf"/><Relationship Id="rId43" Type="http://schemas.openxmlformats.org/officeDocument/2006/relationships/image" Target="../media/image464.emf"/><Relationship Id="rId44" Type="http://schemas.openxmlformats.org/officeDocument/2006/relationships/image" Target="../media/image465.emf"/><Relationship Id="rId45" Type="http://schemas.openxmlformats.org/officeDocument/2006/relationships/image" Target="../media/image466.emf"/><Relationship Id="rId46" Type="http://schemas.openxmlformats.org/officeDocument/2006/relationships/image" Target="../media/image467.emf"/><Relationship Id="rId47" Type="http://schemas.openxmlformats.org/officeDocument/2006/relationships/image" Target="../media/image468.emf"/><Relationship Id="rId48" Type="http://schemas.openxmlformats.org/officeDocument/2006/relationships/image" Target="../media/image469.emf"/><Relationship Id="rId49" Type="http://schemas.openxmlformats.org/officeDocument/2006/relationships/image" Target="../media/image470.emf"/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423.emf"/><Relationship Id="rId3" Type="http://schemas.openxmlformats.org/officeDocument/2006/relationships/image" Target="../media/image424.emf"/><Relationship Id="rId4" Type="http://schemas.openxmlformats.org/officeDocument/2006/relationships/image" Target="../media/image425.emf"/><Relationship Id="rId5" Type="http://schemas.openxmlformats.org/officeDocument/2006/relationships/image" Target="../media/image426.emf"/><Relationship Id="rId6" Type="http://schemas.openxmlformats.org/officeDocument/2006/relationships/image" Target="../media/image427.emf"/><Relationship Id="rId7" Type="http://schemas.openxmlformats.org/officeDocument/2006/relationships/image" Target="../media/image428.emf"/><Relationship Id="rId8" Type="http://schemas.openxmlformats.org/officeDocument/2006/relationships/image" Target="../media/image429.emf"/><Relationship Id="rId9" Type="http://schemas.openxmlformats.org/officeDocument/2006/relationships/image" Target="../media/image430.emf"/><Relationship Id="rId30" Type="http://schemas.openxmlformats.org/officeDocument/2006/relationships/image" Target="../media/image451.emf"/><Relationship Id="rId31" Type="http://schemas.openxmlformats.org/officeDocument/2006/relationships/image" Target="../media/image452.emf"/><Relationship Id="rId32" Type="http://schemas.openxmlformats.org/officeDocument/2006/relationships/image" Target="../media/image453.emf"/><Relationship Id="rId33" Type="http://schemas.openxmlformats.org/officeDocument/2006/relationships/image" Target="../media/image454.emf"/><Relationship Id="rId34" Type="http://schemas.openxmlformats.org/officeDocument/2006/relationships/image" Target="../media/image455.emf"/><Relationship Id="rId35" Type="http://schemas.openxmlformats.org/officeDocument/2006/relationships/image" Target="../media/image456.emf"/><Relationship Id="rId36" Type="http://schemas.openxmlformats.org/officeDocument/2006/relationships/image" Target="../media/image457.emf"/><Relationship Id="rId37" Type="http://schemas.openxmlformats.org/officeDocument/2006/relationships/image" Target="../media/image458.emf"/><Relationship Id="rId38" Type="http://schemas.openxmlformats.org/officeDocument/2006/relationships/image" Target="../media/image459.emf"/><Relationship Id="rId39" Type="http://schemas.openxmlformats.org/officeDocument/2006/relationships/image" Target="../media/image460.emf"/><Relationship Id="rId20" Type="http://schemas.openxmlformats.org/officeDocument/2006/relationships/image" Target="../media/image441.emf"/><Relationship Id="rId21" Type="http://schemas.openxmlformats.org/officeDocument/2006/relationships/image" Target="../media/image442.emf"/><Relationship Id="rId22" Type="http://schemas.openxmlformats.org/officeDocument/2006/relationships/image" Target="../media/image443.emf"/><Relationship Id="rId23" Type="http://schemas.openxmlformats.org/officeDocument/2006/relationships/image" Target="../media/image444.emf"/><Relationship Id="rId24" Type="http://schemas.openxmlformats.org/officeDocument/2006/relationships/image" Target="../media/image445.emf"/><Relationship Id="rId25" Type="http://schemas.openxmlformats.org/officeDocument/2006/relationships/image" Target="../media/image446.emf"/><Relationship Id="rId26" Type="http://schemas.openxmlformats.org/officeDocument/2006/relationships/image" Target="../media/image447.emf"/><Relationship Id="rId27" Type="http://schemas.openxmlformats.org/officeDocument/2006/relationships/image" Target="../media/image448.emf"/><Relationship Id="rId28" Type="http://schemas.openxmlformats.org/officeDocument/2006/relationships/image" Target="../media/image449.emf"/><Relationship Id="rId29" Type="http://schemas.openxmlformats.org/officeDocument/2006/relationships/image" Target="../media/image450.emf"/><Relationship Id="rId10" Type="http://schemas.openxmlformats.org/officeDocument/2006/relationships/image" Target="../media/image431.emf"/><Relationship Id="rId11" Type="http://schemas.openxmlformats.org/officeDocument/2006/relationships/image" Target="../media/image432.emf"/><Relationship Id="rId12" Type="http://schemas.openxmlformats.org/officeDocument/2006/relationships/image" Target="../media/image433.emf"/></Relationships>
</file>

<file path=ppt/slides/_rels/slide11.xml.rels><?xml version="1.0" encoding="UTF-8" standalone="yes"?>
<Relationships xmlns="http://schemas.openxmlformats.org/package/2006/relationships"><Relationship Id="rId20" Type="http://schemas.openxmlformats.org/officeDocument/2006/relationships/image" Target="../media/image495.emf"/><Relationship Id="rId21" Type="http://schemas.openxmlformats.org/officeDocument/2006/relationships/image" Target="../media/image496.emf"/><Relationship Id="rId22" Type="http://schemas.openxmlformats.org/officeDocument/2006/relationships/image" Target="../media/image497.png"/><Relationship Id="rId23" Type="http://schemas.openxmlformats.org/officeDocument/2006/relationships/image" Target="../media/image498.png"/><Relationship Id="rId24" Type="http://schemas.openxmlformats.org/officeDocument/2006/relationships/image" Target="../media/image499.png"/><Relationship Id="rId25" Type="http://schemas.openxmlformats.org/officeDocument/2006/relationships/image" Target="../media/image500.png"/><Relationship Id="rId26" Type="http://schemas.openxmlformats.org/officeDocument/2006/relationships/image" Target="../media/image501.png"/><Relationship Id="rId27" Type="http://schemas.openxmlformats.org/officeDocument/2006/relationships/image" Target="../media/image502.emf"/><Relationship Id="rId28" Type="http://schemas.openxmlformats.org/officeDocument/2006/relationships/image" Target="../media/image503.emf"/><Relationship Id="rId29" Type="http://schemas.openxmlformats.org/officeDocument/2006/relationships/image" Target="../media/image504.emf"/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477.emf"/><Relationship Id="rId3" Type="http://schemas.openxmlformats.org/officeDocument/2006/relationships/image" Target="../media/image478.emf"/><Relationship Id="rId4" Type="http://schemas.openxmlformats.org/officeDocument/2006/relationships/image" Target="../media/image479.emf"/><Relationship Id="rId5" Type="http://schemas.openxmlformats.org/officeDocument/2006/relationships/image" Target="../media/image480.emf"/><Relationship Id="rId30" Type="http://schemas.openxmlformats.org/officeDocument/2006/relationships/image" Target="../media/image505.emf"/><Relationship Id="rId31" Type="http://schemas.openxmlformats.org/officeDocument/2006/relationships/image" Target="../media/image506.emf"/><Relationship Id="rId32" Type="http://schemas.openxmlformats.org/officeDocument/2006/relationships/image" Target="../media/image507.emf"/><Relationship Id="rId9" Type="http://schemas.openxmlformats.org/officeDocument/2006/relationships/image" Target="../media/image484.emf"/><Relationship Id="rId6" Type="http://schemas.openxmlformats.org/officeDocument/2006/relationships/image" Target="../media/image481.emf"/><Relationship Id="rId7" Type="http://schemas.openxmlformats.org/officeDocument/2006/relationships/image" Target="../media/image482.emf"/><Relationship Id="rId8" Type="http://schemas.openxmlformats.org/officeDocument/2006/relationships/image" Target="../media/image483.emf"/><Relationship Id="rId33" Type="http://schemas.openxmlformats.org/officeDocument/2006/relationships/image" Target="../media/image508.emf"/><Relationship Id="rId34" Type="http://schemas.openxmlformats.org/officeDocument/2006/relationships/image" Target="../media/image509.emf"/><Relationship Id="rId35" Type="http://schemas.openxmlformats.org/officeDocument/2006/relationships/image" Target="../media/image510.emf"/><Relationship Id="rId36" Type="http://schemas.openxmlformats.org/officeDocument/2006/relationships/image" Target="../media/image511.emf"/><Relationship Id="rId10" Type="http://schemas.openxmlformats.org/officeDocument/2006/relationships/image" Target="../media/image485.emf"/><Relationship Id="rId11" Type="http://schemas.openxmlformats.org/officeDocument/2006/relationships/image" Target="../media/image486.emf"/><Relationship Id="rId12" Type="http://schemas.openxmlformats.org/officeDocument/2006/relationships/image" Target="../media/image487.emf"/><Relationship Id="rId13" Type="http://schemas.openxmlformats.org/officeDocument/2006/relationships/image" Target="../media/image488.emf"/><Relationship Id="rId14" Type="http://schemas.openxmlformats.org/officeDocument/2006/relationships/image" Target="../media/image489.emf"/><Relationship Id="rId15" Type="http://schemas.openxmlformats.org/officeDocument/2006/relationships/image" Target="../media/image490.emf"/><Relationship Id="rId16" Type="http://schemas.openxmlformats.org/officeDocument/2006/relationships/image" Target="../media/image491.emf"/><Relationship Id="rId17" Type="http://schemas.openxmlformats.org/officeDocument/2006/relationships/image" Target="../media/image492.emf"/><Relationship Id="rId18" Type="http://schemas.openxmlformats.org/officeDocument/2006/relationships/image" Target="../media/image493.emf"/><Relationship Id="rId19" Type="http://schemas.openxmlformats.org/officeDocument/2006/relationships/image" Target="../media/image494.emf"/><Relationship Id="rId37" Type="http://schemas.openxmlformats.org/officeDocument/2006/relationships/image" Target="../media/image512.png"/><Relationship Id="rId38" Type="http://schemas.openxmlformats.org/officeDocument/2006/relationships/image" Target="../media/image513.png"/><Relationship Id="rId39" Type="http://schemas.openxmlformats.org/officeDocument/2006/relationships/image" Target="../media/image514.png"/><Relationship Id="rId40" Type="http://schemas.openxmlformats.org/officeDocument/2006/relationships/image" Target="../media/image515.png"/><Relationship Id="rId41" Type="http://schemas.openxmlformats.org/officeDocument/2006/relationships/image" Target="../media/image516.png"/><Relationship Id="rId42" Type="http://schemas.openxmlformats.org/officeDocument/2006/relationships/image" Target="../media/image517.png"/><Relationship Id="rId43" Type="http://schemas.openxmlformats.org/officeDocument/2006/relationships/image" Target="../media/image518.png"/><Relationship Id="rId44" Type="http://schemas.openxmlformats.org/officeDocument/2006/relationships/image" Target="../media/image519.emf"/><Relationship Id="rId45" Type="http://schemas.openxmlformats.org/officeDocument/2006/relationships/image" Target="../media/image520.emf"/></Relationships>
</file>

<file path=ppt/slides/_rels/slide1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29.png"/><Relationship Id="rId12" Type="http://schemas.openxmlformats.org/officeDocument/2006/relationships/image" Target="../media/image530.png"/><Relationship Id="rId13" Type="http://schemas.openxmlformats.org/officeDocument/2006/relationships/image" Target="../media/image531.png"/><Relationship Id="rId14" Type="http://schemas.openxmlformats.org/officeDocument/2006/relationships/image" Target="../media/image532.png"/><Relationship Id="rId15" Type="http://schemas.openxmlformats.org/officeDocument/2006/relationships/image" Target="../media/image533.png"/><Relationship Id="rId16" Type="http://schemas.openxmlformats.org/officeDocument/2006/relationships/image" Target="../media/image534.png"/><Relationship Id="rId17" Type="http://schemas.openxmlformats.org/officeDocument/2006/relationships/image" Target="../media/image535.png"/><Relationship Id="rId18" Type="http://schemas.openxmlformats.org/officeDocument/2006/relationships/image" Target="../media/image536.png"/><Relationship Id="rId19" Type="http://schemas.openxmlformats.org/officeDocument/2006/relationships/image" Target="../media/image537.png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21.png"/><Relationship Id="rId4" Type="http://schemas.openxmlformats.org/officeDocument/2006/relationships/image" Target="../media/image522.png"/><Relationship Id="rId5" Type="http://schemas.openxmlformats.org/officeDocument/2006/relationships/image" Target="../media/image523.png"/><Relationship Id="rId6" Type="http://schemas.openxmlformats.org/officeDocument/2006/relationships/image" Target="../media/image524.png"/><Relationship Id="rId7" Type="http://schemas.openxmlformats.org/officeDocument/2006/relationships/image" Target="../media/image525.png"/><Relationship Id="rId8" Type="http://schemas.openxmlformats.org/officeDocument/2006/relationships/image" Target="../media/image526.png"/><Relationship Id="rId9" Type="http://schemas.openxmlformats.org/officeDocument/2006/relationships/image" Target="../media/image527.png"/><Relationship Id="rId10" Type="http://schemas.openxmlformats.org/officeDocument/2006/relationships/image" Target="../media/image528.png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46.png"/><Relationship Id="rId12" Type="http://schemas.openxmlformats.org/officeDocument/2006/relationships/image" Target="../media/image547.png"/><Relationship Id="rId13" Type="http://schemas.openxmlformats.org/officeDocument/2006/relationships/image" Target="../media/image548.emf"/><Relationship Id="rId14" Type="http://schemas.openxmlformats.org/officeDocument/2006/relationships/image" Target="../media/image549.png"/><Relationship Id="rId15" Type="http://schemas.openxmlformats.org/officeDocument/2006/relationships/image" Target="../media/image550.emf"/><Relationship Id="rId16" Type="http://schemas.openxmlformats.org/officeDocument/2006/relationships/image" Target="../media/image551.png"/><Relationship Id="rId17" Type="http://schemas.openxmlformats.org/officeDocument/2006/relationships/image" Target="../media/image552.emf"/><Relationship Id="rId18" Type="http://schemas.openxmlformats.org/officeDocument/2006/relationships/image" Target="../media/image553.png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38.png"/><Relationship Id="rId4" Type="http://schemas.openxmlformats.org/officeDocument/2006/relationships/image" Target="../media/image539.png"/><Relationship Id="rId5" Type="http://schemas.openxmlformats.org/officeDocument/2006/relationships/image" Target="../media/image540.png"/><Relationship Id="rId6" Type="http://schemas.openxmlformats.org/officeDocument/2006/relationships/image" Target="../media/image541.png"/><Relationship Id="rId7" Type="http://schemas.openxmlformats.org/officeDocument/2006/relationships/image" Target="../media/image542.png"/><Relationship Id="rId8" Type="http://schemas.openxmlformats.org/officeDocument/2006/relationships/image" Target="../media/image543.png"/><Relationship Id="rId9" Type="http://schemas.openxmlformats.org/officeDocument/2006/relationships/image" Target="../media/image544.png"/><Relationship Id="rId10" Type="http://schemas.openxmlformats.org/officeDocument/2006/relationships/image" Target="../media/image545.png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63.png"/><Relationship Id="rId12" Type="http://schemas.openxmlformats.org/officeDocument/2006/relationships/image" Target="../media/image564.png"/><Relationship Id="rId13" Type="http://schemas.openxmlformats.org/officeDocument/2006/relationships/image" Target="../media/image565.png"/><Relationship Id="rId14" Type="http://schemas.openxmlformats.org/officeDocument/2006/relationships/image" Target="../media/image566.png"/><Relationship Id="rId15" Type="http://schemas.openxmlformats.org/officeDocument/2006/relationships/image" Target="../media/image567.png"/><Relationship Id="rId16" Type="http://schemas.openxmlformats.org/officeDocument/2006/relationships/image" Target="../media/image568.png"/><Relationship Id="rId17" Type="http://schemas.openxmlformats.org/officeDocument/2006/relationships/image" Target="../media/image569.png"/><Relationship Id="rId18" Type="http://schemas.openxmlformats.org/officeDocument/2006/relationships/image" Target="../media/image570.png"/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554.png"/><Relationship Id="rId3" Type="http://schemas.openxmlformats.org/officeDocument/2006/relationships/image" Target="../media/image555.png"/><Relationship Id="rId4" Type="http://schemas.openxmlformats.org/officeDocument/2006/relationships/image" Target="../media/image556.png"/><Relationship Id="rId5" Type="http://schemas.openxmlformats.org/officeDocument/2006/relationships/image" Target="../media/image557.png"/><Relationship Id="rId6" Type="http://schemas.openxmlformats.org/officeDocument/2006/relationships/image" Target="../media/image558.png"/><Relationship Id="rId7" Type="http://schemas.openxmlformats.org/officeDocument/2006/relationships/image" Target="../media/image559.png"/><Relationship Id="rId8" Type="http://schemas.openxmlformats.org/officeDocument/2006/relationships/image" Target="../media/image560.png"/><Relationship Id="rId9" Type="http://schemas.openxmlformats.org/officeDocument/2006/relationships/image" Target="../media/image561.png"/><Relationship Id="rId10" Type="http://schemas.openxmlformats.org/officeDocument/2006/relationships/image" Target="../media/image562.png"/></Relationships>
</file>

<file path=ppt/slides/_rels/slide1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80.emf"/><Relationship Id="rId12" Type="http://schemas.openxmlformats.org/officeDocument/2006/relationships/image" Target="../media/image581.emf"/><Relationship Id="rId13" Type="http://schemas.openxmlformats.org/officeDocument/2006/relationships/image" Target="../media/image582.emf"/><Relationship Id="rId14" Type="http://schemas.openxmlformats.org/officeDocument/2006/relationships/image" Target="../media/image583.emf"/><Relationship Id="rId15" Type="http://schemas.openxmlformats.org/officeDocument/2006/relationships/image" Target="../media/image584.emf"/><Relationship Id="rId16" Type="http://schemas.openxmlformats.org/officeDocument/2006/relationships/image" Target="../media/image585.emf"/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571.png"/><Relationship Id="rId3" Type="http://schemas.openxmlformats.org/officeDocument/2006/relationships/image" Target="../media/image572.png"/><Relationship Id="rId4" Type="http://schemas.openxmlformats.org/officeDocument/2006/relationships/image" Target="../media/image573.emf"/><Relationship Id="rId5" Type="http://schemas.openxmlformats.org/officeDocument/2006/relationships/image" Target="../media/image574.emf"/><Relationship Id="rId6" Type="http://schemas.openxmlformats.org/officeDocument/2006/relationships/image" Target="../media/image575.emf"/><Relationship Id="rId7" Type="http://schemas.openxmlformats.org/officeDocument/2006/relationships/image" Target="../media/image576.emf"/><Relationship Id="rId8" Type="http://schemas.openxmlformats.org/officeDocument/2006/relationships/image" Target="../media/image577.emf"/><Relationship Id="rId9" Type="http://schemas.openxmlformats.org/officeDocument/2006/relationships/image" Target="../media/image578.emf"/><Relationship Id="rId10" Type="http://schemas.openxmlformats.org/officeDocument/2006/relationships/image" Target="../media/image579.emf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93.png"/><Relationship Id="rId20" Type="http://schemas.openxmlformats.org/officeDocument/2006/relationships/image" Target="../media/image604.emf"/><Relationship Id="rId10" Type="http://schemas.openxmlformats.org/officeDocument/2006/relationships/image" Target="../media/image594.png"/><Relationship Id="rId11" Type="http://schemas.openxmlformats.org/officeDocument/2006/relationships/image" Target="../media/image595.png"/><Relationship Id="rId12" Type="http://schemas.openxmlformats.org/officeDocument/2006/relationships/image" Target="../media/image596.png"/><Relationship Id="rId13" Type="http://schemas.openxmlformats.org/officeDocument/2006/relationships/image" Target="../media/image597.png"/><Relationship Id="rId14" Type="http://schemas.openxmlformats.org/officeDocument/2006/relationships/image" Target="../media/image598.png"/><Relationship Id="rId15" Type="http://schemas.openxmlformats.org/officeDocument/2006/relationships/image" Target="../media/image599.png"/><Relationship Id="rId16" Type="http://schemas.openxmlformats.org/officeDocument/2006/relationships/image" Target="../media/image600.png"/><Relationship Id="rId17" Type="http://schemas.openxmlformats.org/officeDocument/2006/relationships/image" Target="../media/image601.png"/><Relationship Id="rId18" Type="http://schemas.openxmlformats.org/officeDocument/2006/relationships/image" Target="../media/image602.emf"/><Relationship Id="rId19" Type="http://schemas.openxmlformats.org/officeDocument/2006/relationships/image" Target="../media/image603.emf"/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586.png"/><Relationship Id="rId3" Type="http://schemas.openxmlformats.org/officeDocument/2006/relationships/image" Target="../media/image587.png"/><Relationship Id="rId4" Type="http://schemas.openxmlformats.org/officeDocument/2006/relationships/image" Target="../media/image588.png"/><Relationship Id="rId5" Type="http://schemas.openxmlformats.org/officeDocument/2006/relationships/image" Target="../media/image589.png"/><Relationship Id="rId6" Type="http://schemas.openxmlformats.org/officeDocument/2006/relationships/image" Target="../media/image590.png"/><Relationship Id="rId7" Type="http://schemas.openxmlformats.org/officeDocument/2006/relationships/image" Target="../media/image591.png"/><Relationship Id="rId8" Type="http://schemas.openxmlformats.org/officeDocument/2006/relationships/image" Target="../media/image592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12.png"/><Relationship Id="rId20" Type="http://schemas.openxmlformats.org/officeDocument/2006/relationships/image" Target="../media/image623.emf"/><Relationship Id="rId21" Type="http://schemas.openxmlformats.org/officeDocument/2006/relationships/image" Target="../media/image624.emf"/><Relationship Id="rId22" Type="http://schemas.openxmlformats.org/officeDocument/2006/relationships/image" Target="../media/image625.emf"/><Relationship Id="rId23" Type="http://schemas.openxmlformats.org/officeDocument/2006/relationships/image" Target="../media/image626.emf"/><Relationship Id="rId24" Type="http://schemas.openxmlformats.org/officeDocument/2006/relationships/image" Target="../media/image627.emf"/><Relationship Id="rId25" Type="http://schemas.openxmlformats.org/officeDocument/2006/relationships/image" Target="../media/image628.emf"/><Relationship Id="rId10" Type="http://schemas.openxmlformats.org/officeDocument/2006/relationships/image" Target="../media/image613.png"/><Relationship Id="rId11" Type="http://schemas.openxmlformats.org/officeDocument/2006/relationships/image" Target="../media/image614.png"/><Relationship Id="rId12" Type="http://schemas.openxmlformats.org/officeDocument/2006/relationships/image" Target="../media/image615.png"/><Relationship Id="rId13" Type="http://schemas.openxmlformats.org/officeDocument/2006/relationships/image" Target="../media/image616.png"/><Relationship Id="rId14" Type="http://schemas.openxmlformats.org/officeDocument/2006/relationships/image" Target="../media/image617.png"/><Relationship Id="rId15" Type="http://schemas.openxmlformats.org/officeDocument/2006/relationships/image" Target="../media/image618.png"/><Relationship Id="rId16" Type="http://schemas.openxmlformats.org/officeDocument/2006/relationships/image" Target="../media/image619.png"/><Relationship Id="rId17" Type="http://schemas.openxmlformats.org/officeDocument/2006/relationships/image" Target="../media/image620.png"/><Relationship Id="rId18" Type="http://schemas.openxmlformats.org/officeDocument/2006/relationships/image" Target="../media/image621.png"/><Relationship Id="rId19" Type="http://schemas.openxmlformats.org/officeDocument/2006/relationships/image" Target="../media/image622.png"/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605.png"/><Relationship Id="rId3" Type="http://schemas.openxmlformats.org/officeDocument/2006/relationships/image" Target="../media/image606.png"/><Relationship Id="rId4" Type="http://schemas.openxmlformats.org/officeDocument/2006/relationships/image" Target="../media/image607.png"/><Relationship Id="rId5" Type="http://schemas.openxmlformats.org/officeDocument/2006/relationships/image" Target="../media/image608.png"/><Relationship Id="rId6" Type="http://schemas.openxmlformats.org/officeDocument/2006/relationships/image" Target="../media/image609.png"/><Relationship Id="rId7" Type="http://schemas.openxmlformats.org/officeDocument/2006/relationships/image" Target="../media/image610.png"/><Relationship Id="rId8" Type="http://schemas.openxmlformats.org/officeDocument/2006/relationships/image" Target="../media/image611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636.emf"/><Relationship Id="rId20" Type="http://schemas.openxmlformats.org/officeDocument/2006/relationships/image" Target="../media/image646.emf"/><Relationship Id="rId10" Type="http://schemas.openxmlformats.org/officeDocument/2006/relationships/image" Target="../media/image637.png"/><Relationship Id="rId11" Type="http://schemas.openxmlformats.org/officeDocument/2006/relationships/image" Target="../media/image638.png"/><Relationship Id="rId12" Type="http://schemas.openxmlformats.org/officeDocument/2006/relationships/image" Target="../media/image618.png"/><Relationship Id="rId13" Type="http://schemas.openxmlformats.org/officeDocument/2006/relationships/image" Target="../media/image639.png"/><Relationship Id="rId14" Type="http://schemas.openxmlformats.org/officeDocument/2006/relationships/image" Target="../media/image640.png"/><Relationship Id="rId15" Type="http://schemas.openxmlformats.org/officeDocument/2006/relationships/image" Target="../media/image641.png"/><Relationship Id="rId16" Type="http://schemas.openxmlformats.org/officeDocument/2006/relationships/image" Target="../media/image642.emf"/><Relationship Id="rId17" Type="http://schemas.openxmlformats.org/officeDocument/2006/relationships/image" Target="../media/image643.emf"/><Relationship Id="rId18" Type="http://schemas.openxmlformats.org/officeDocument/2006/relationships/image" Target="../media/image644.emf"/><Relationship Id="rId19" Type="http://schemas.openxmlformats.org/officeDocument/2006/relationships/image" Target="../media/image645.emf"/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629.png"/><Relationship Id="rId3" Type="http://schemas.openxmlformats.org/officeDocument/2006/relationships/image" Target="../media/image630.png"/><Relationship Id="rId4" Type="http://schemas.openxmlformats.org/officeDocument/2006/relationships/image" Target="../media/image631.png"/><Relationship Id="rId5" Type="http://schemas.openxmlformats.org/officeDocument/2006/relationships/image" Target="../media/image632.png"/><Relationship Id="rId6" Type="http://schemas.openxmlformats.org/officeDocument/2006/relationships/image" Target="../media/image633.png"/><Relationship Id="rId7" Type="http://schemas.openxmlformats.org/officeDocument/2006/relationships/image" Target="../media/image634.emf"/><Relationship Id="rId8" Type="http://schemas.openxmlformats.org/officeDocument/2006/relationships/image" Target="../media/image635.emf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53.emf"/><Relationship Id="rId20" Type="http://schemas.openxmlformats.org/officeDocument/2006/relationships/image" Target="../media/image664.png"/><Relationship Id="rId21" Type="http://schemas.openxmlformats.org/officeDocument/2006/relationships/image" Target="../media/image665.emf"/><Relationship Id="rId22" Type="http://schemas.openxmlformats.org/officeDocument/2006/relationships/image" Target="../media/image666.png"/><Relationship Id="rId10" Type="http://schemas.openxmlformats.org/officeDocument/2006/relationships/image" Target="../media/image654.emf"/><Relationship Id="rId11" Type="http://schemas.openxmlformats.org/officeDocument/2006/relationships/image" Target="../media/image655.emf"/><Relationship Id="rId12" Type="http://schemas.openxmlformats.org/officeDocument/2006/relationships/image" Target="../media/image656.emf"/><Relationship Id="rId13" Type="http://schemas.openxmlformats.org/officeDocument/2006/relationships/image" Target="../media/image657.emf"/><Relationship Id="rId14" Type="http://schemas.openxmlformats.org/officeDocument/2006/relationships/image" Target="../media/image658.emf"/><Relationship Id="rId15" Type="http://schemas.openxmlformats.org/officeDocument/2006/relationships/image" Target="../media/image659.emf"/><Relationship Id="rId16" Type="http://schemas.openxmlformats.org/officeDocument/2006/relationships/image" Target="../media/image660.emf"/><Relationship Id="rId17" Type="http://schemas.openxmlformats.org/officeDocument/2006/relationships/image" Target="../media/image661.emf"/><Relationship Id="rId18" Type="http://schemas.openxmlformats.org/officeDocument/2006/relationships/image" Target="../media/image662.emf"/><Relationship Id="rId19" Type="http://schemas.openxmlformats.org/officeDocument/2006/relationships/image" Target="../media/image663.emf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47.emf"/><Relationship Id="rId4" Type="http://schemas.openxmlformats.org/officeDocument/2006/relationships/image" Target="../media/image648.emf"/><Relationship Id="rId5" Type="http://schemas.openxmlformats.org/officeDocument/2006/relationships/image" Target="../media/image649.emf"/><Relationship Id="rId6" Type="http://schemas.openxmlformats.org/officeDocument/2006/relationships/image" Target="../media/image650.emf"/><Relationship Id="rId7" Type="http://schemas.openxmlformats.org/officeDocument/2006/relationships/image" Target="../media/image651.emf"/><Relationship Id="rId8" Type="http://schemas.openxmlformats.org/officeDocument/2006/relationships/image" Target="../media/image652.emf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slide" Target="slide22.xml"/><Relationship Id="rId12" Type="http://schemas.openxmlformats.org/officeDocument/2006/relationships/slide" Target="slide24.xml"/><Relationship Id="rId13" Type="http://schemas.openxmlformats.org/officeDocument/2006/relationships/slide" Target="slide31.xml"/><Relationship Id="rId14" Type="http://schemas.openxmlformats.org/officeDocument/2006/relationships/slide" Target="slide32.xml"/><Relationship Id="rId1" Type="http://schemas.openxmlformats.org/officeDocument/2006/relationships/slideLayout" Target="../slideLayouts/slideLayout23.xml"/><Relationship Id="rId2" Type="http://schemas.openxmlformats.org/officeDocument/2006/relationships/slide" Target="slide3.xml"/><Relationship Id="rId3" Type="http://schemas.openxmlformats.org/officeDocument/2006/relationships/slide" Target="slide4.xml"/><Relationship Id="rId4" Type="http://schemas.openxmlformats.org/officeDocument/2006/relationships/slide" Target="slide5.xml"/><Relationship Id="rId5" Type="http://schemas.openxmlformats.org/officeDocument/2006/relationships/slide" Target="slide6.xml"/><Relationship Id="rId6" Type="http://schemas.openxmlformats.org/officeDocument/2006/relationships/slide" Target="slide9.xml"/><Relationship Id="rId7" Type="http://schemas.openxmlformats.org/officeDocument/2006/relationships/slide" Target="slide11.xml"/><Relationship Id="rId8" Type="http://schemas.openxmlformats.org/officeDocument/2006/relationships/slide" Target="slide12.xml"/><Relationship Id="rId9" Type="http://schemas.openxmlformats.org/officeDocument/2006/relationships/slide" Target="slide13.xml"/><Relationship Id="rId10" Type="http://schemas.openxmlformats.org/officeDocument/2006/relationships/slide" Target="slide20.xml"/></Relationships>
</file>

<file path=ppt/slides/_rels/slide20.xml.rels><?xml version="1.0" encoding="UTF-8" standalone="yes"?>
<Relationships xmlns="http://schemas.openxmlformats.org/package/2006/relationships"><Relationship Id="rId20" Type="http://schemas.openxmlformats.org/officeDocument/2006/relationships/image" Target="../media/image684.emf"/><Relationship Id="rId21" Type="http://schemas.openxmlformats.org/officeDocument/2006/relationships/image" Target="../media/image685.emf"/><Relationship Id="rId22" Type="http://schemas.openxmlformats.org/officeDocument/2006/relationships/image" Target="../media/image686.emf"/><Relationship Id="rId23" Type="http://schemas.openxmlformats.org/officeDocument/2006/relationships/image" Target="../media/image687.emf"/><Relationship Id="rId24" Type="http://schemas.openxmlformats.org/officeDocument/2006/relationships/image" Target="../media/image688.emf"/><Relationship Id="rId25" Type="http://schemas.openxmlformats.org/officeDocument/2006/relationships/image" Target="../media/image689.emf"/><Relationship Id="rId26" Type="http://schemas.openxmlformats.org/officeDocument/2006/relationships/image" Target="../media/image690.emf"/><Relationship Id="rId27" Type="http://schemas.openxmlformats.org/officeDocument/2006/relationships/image" Target="../media/image691.emf"/><Relationship Id="rId28" Type="http://schemas.openxmlformats.org/officeDocument/2006/relationships/image" Target="../media/image692.emf"/><Relationship Id="rId29" Type="http://schemas.openxmlformats.org/officeDocument/2006/relationships/image" Target="../media/image693.emf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67.png"/><Relationship Id="rId4" Type="http://schemas.openxmlformats.org/officeDocument/2006/relationships/image" Target="../media/image668.png"/><Relationship Id="rId5" Type="http://schemas.openxmlformats.org/officeDocument/2006/relationships/image" Target="../media/image669.png"/><Relationship Id="rId30" Type="http://schemas.openxmlformats.org/officeDocument/2006/relationships/image" Target="../media/image694.emf"/><Relationship Id="rId31" Type="http://schemas.openxmlformats.org/officeDocument/2006/relationships/image" Target="../media/image695.emf"/><Relationship Id="rId32" Type="http://schemas.openxmlformats.org/officeDocument/2006/relationships/image" Target="../media/image696.emf"/><Relationship Id="rId9" Type="http://schemas.openxmlformats.org/officeDocument/2006/relationships/image" Target="../media/image673.png"/><Relationship Id="rId6" Type="http://schemas.openxmlformats.org/officeDocument/2006/relationships/image" Target="../media/image670.png"/><Relationship Id="rId7" Type="http://schemas.openxmlformats.org/officeDocument/2006/relationships/image" Target="../media/image671.png"/><Relationship Id="rId8" Type="http://schemas.openxmlformats.org/officeDocument/2006/relationships/image" Target="../media/image672.png"/><Relationship Id="rId33" Type="http://schemas.openxmlformats.org/officeDocument/2006/relationships/image" Target="../media/image697.emf"/><Relationship Id="rId34" Type="http://schemas.openxmlformats.org/officeDocument/2006/relationships/image" Target="../media/image698.emf"/><Relationship Id="rId35" Type="http://schemas.openxmlformats.org/officeDocument/2006/relationships/image" Target="../media/image699.emf"/><Relationship Id="rId36" Type="http://schemas.openxmlformats.org/officeDocument/2006/relationships/image" Target="../media/image700.emf"/><Relationship Id="rId10" Type="http://schemas.openxmlformats.org/officeDocument/2006/relationships/image" Target="../media/image674.png"/><Relationship Id="rId11" Type="http://schemas.openxmlformats.org/officeDocument/2006/relationships/image" Target="../media/image675.png"/><Relationship Id="rId12" Type="http://schemas.openxmlformats.org/officeDocument/2006/relationships/image" Target="../media/image676.png"/><Relationship Id="rId13" Type="http://schemas.openxmlformats.org/officeDocument/2006/relationships/image" Target="../media/image677.png"/><Relationship Id="rId14" Type="http://schemas.openxmlformats.org/officeDocument/2006/relationships/image" Target="../media/image678.png"/><Relationship Id="rId15" Type="http://schemas.openxmlformats.org/officeDocument/2006/relationships/image" Target="../media/image679.emf"/><Relationship Id="rId16" Type="http://schemas.openxmlformats.org/officeDocument/2006/relationships/image" Target="../media/image680.emf"/><Relationship Id="rId17" Type="http://schemas.openxmlformats.org/officeDocument/2006/relationships/image" Target="../media/image681.emf"/><Relationship Id="rId18" Type="http://schemas.openxmlformats.org/officeDocument/2006/relationships/image" Target="../media/image682.emf"/><Relationship Id="rId19" Type="http://schemas.openxmlformats.org/officeDocument/2006/relationships/image" Target="../media/image683.emf"/><Relationship Id="rId37" Type="http://schemas.openxmlformats.org/officeDocument/2006/relationships/image" Target="../media/image701.emf"/><Relationship Id="rId38" Type="http://schemas.openxmlformats.org/officeDocument/2006/relationships/image" Target="../media/image702.emf"/><Relationship Id="rId39" Type="http://schemas.openxmlformats.org/officeDocument/2006/relationships/image" Target="../media/image703.emf"/><Relationship Id="rId40" Type="http://schemas.openxmlformats.org/officeDocument/2006/relationships/image" Target="../media/image704.emf"/><Relationship Id="rId41" Type="http://schemas.openxmlformats.org/officeDocument/2006/relationships/image" Target="../media/image705.emf"/><Relationship Id="rId42" Type="http://schemas.openxmlformats.org/officeDocument/2006/relationships/image" Target="../media/image59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6.emf"/><Relationship Id="rId4" Type="http://schemas.openxmlformats.org/officeDocument/2006/relationships/image" Target="../media/image707.emf"/><Relationship Id="rId5" Type="http://schemas.openxmlformats.org/officeDocument/2006/relationships/image" Target="../media/image708.emf"/><Relationship Id="rId6" Type="http://schemas.openxmlformats.org/officeDocument/2006/relationships/image" Target="../media/image709.emf"/><Relationship Id="rId7" Type="http://schemas.openxmlformats.org/officeDocument/2006/relationships/image" Target="../media/image710.emf"/><Relationship Id="rId8" Type="http://schemas.openxmlformats.org/officeDocument/2006/relationships/image" Target="../media/image711.emf"/><Relationship Id="rId9" Type="http://schemas.openxmlformats.org/officeDocument/2006/relationships/image" Target="../media/image712.emf"/><Relationship Id="rId10" Type="http://schemas.openxmlformats.org/officeDocument/2006/relationships/image" Target="../media/image713.emf"/><Relationship Id="rId11" Type="http://schemas.openxmlformats.org/officeDocument/2006/relationships/image" Target="../media/image714.emf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22.emf"/><Relationship Id="rId20" Type="http://schemas.openxmlformats.org/officeDocument/2006/relationships/image" Target="../media/image733.emf"/><Relationship Id="rId21" Type="http://schemas.openxmlformats.org/officeDocument/2006/relationships/image" Target="../media/image734.emf"/><Relationship Id="rId22" Type="http://schemas.openxmlformats.org/officeDocument/2006/relationships/image" Target="../media/image735.emf"/><Relationship Id="rId23" Type="http://schemas.openxmlformats.org/officeDocument/2006/relationships/image" Target="../media/image736.emf"/><Relationship Id="rId24" Type="http://schemas.openxmlformats.org/officeDocument/2006/relationships/image" Target="../media/image737.emf"/><Relationship Id="rId10" Type="http://schemas.openxmlformats.org/officeDocument/2006/relationships/image" Target="../media/image723.emf"/><Relationship Id="rId11" Type="http://schemas.openxmlformats.org/officeDocument/2006/relationships/image" Target="../media/image724.emf"/><Relationship Id="rId12" Type="http://schemas.openxmlformats.org/officeDocument/2006/relationships/image" Target="../media/image725.emf"/><Relationship Id="rId13" Type="http://schemas.openxmlformats.org/officeDocument/2006/relationships/image" Target="../media/image726.emf"/><Relationship Id="rId14" Type="http://schemas.openxmlformats.org/officeDocument/2006/relationships/image" Target="../media/image727.emf"/><Relationship Id="rId15" Type="http://schemas.openxmlformats.org/officeDocument/2006/relationships/image" Target="../media/image728.emf"/><Relationship Id="rId16" Type="http://schemas.openxmlformats.org/officeDocument/2006/relationships/image" Target="../media/image729.emf"/><Relationship Id="rId17" Type="http://schemas.openxmlformats.org/officeDocument/2006/relationships/image" Target="../media/image730.png"/><Relationship Id="rId18" Type="http://schemas.openxmlformats.org/officeDocument/2006/relationships/image" Target="../media/image731.png"/><Relationship Id="rId19" Type="http://schemas.openxmlformats.org/officeDocument/2006/relationships/image" Target="../media/image732.emf"/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715.emf"/><Relationship Id="rId3" Type="http://schemas.openxmlformats.org/officeDocument/2006/relationships/image" Target="../media/image716.emf"/><Relationship Id="rId4" Type="http://schemas.openxmlformats.org/officeDocument/2006/relationships/image" Target="../media/image717.emf"/><Relationship Id="rId5" Type="http://schemas.openxmlformats.org/officeDocument/2006/relationships/image" Target="../media/image718.emf"/><Relationship Id="rId6" Type="http://schemas.openxmlformats.org/officeDocument/2006/relationships/image" Target="../media/image719.emf"/><Relationship Id="rId7" Type="http://schemas.openxmlformats.org/officeDocument/2006/relationships/image" Target="../media/image720.emf"/><Relationship Id="rId8" Type="http://schemas.openxmlformats.org/officeDocument/2006/relationships/image" Target="../media/image721.emf"/></Relationships>
</file>

<file path=ppt/slides/_rels/slide23.xml.rels><?xml version="1.0" encoding="UTF-8" standalone="yes"?>
<Relationships xmlns="http://schemas.openxmlformats.org/package/2006/relationships"><Relationship Id="rId20" Type="http://schemas.openxmlformats.org/officeDocument/2006/relationships/image" Target="../media/image756.emf"/><Relationship Id="rId21" Type="http://schemas.openxmlformats.org/officeDocument/2006/relationships/image" Target="../media/image757.emf"/><Relationship Id="rId22" Type="http://schemas.openxmlformats.org/officeDocument/2006/relationships/image" Target="../media/image758.emf"/><Relationship Id="rId23" Type="http://schemas.openxmlformats.org/officeDocument/2006/relationships/image" Target="../media/image759.emf"/><Relationship Id="rId24" Type="http://schemas.openxmlformats.org/officeDocument/2006/relationships/image" Target="../media/image760.emf"/><Relationship Id="rId25" Type="http://schemas.openxmlformats.org/officeDocument/2006/relationships/image" Target="../media/image761.emf"/><Relationship Id="rId26" Type="http://schemas.openxmlformats.org/officeDocument/2006/relationships/image" Target="../media/image762.emf"/><Relationship Id="rId27" Type="http://schemas.openxmlformats.org/officeDocument/2006/relationships/image" Target="../media/image763.emf"/><Relationship Id="rId28" Type="http://schemas.openxmlformats.org/officeDocument/2006/relationships/image" Target="../media/image764.emf"/><Relationship Id="rId29" Type="http://schemas.openxmlformats.org/officeDocument/2006/relationships/image" Target="../media/image765.emf"/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738.emf"/><Relationship Id="rId3" Type="http://schemas.openxmlformats.org/officeDocument/2006/relationships/image" Target="../media/image739.emf"/><Relationship Id="rId4" Type="http://schemas.openxmlformats.org/officeDocument/2006/relationships/image" Target="../media/image740.emf"/><Relationship Id="rId5" Type="http://schemas.openxmlformats.org/officeDocument/2006/relationships/image" Target="../media/image741.emf"/><Relationship Id="rId30" Type="http://schemas.openxmlformats.org/officeDocument/2006/relationships/image" Target="../media/image766.emf"/><Relationship Id="rId31" Type="http://schemas.openxmlformats.org/officeDocument/2006/relationships/image" Target="../media/image767.emf"/><Relationship Id="rId32" Type="http://schemas.openxmlformats.org/officeDocument/2006/relationships/image" Target="../media/image768.emf"/><Relationship Id="rId9" Type="http://schemas.openxmlformats.org/officeDocument/2006/relationships/image" Target="../media/image745.emf"/><Relationship Id="rId6" Type="http://schemas.openxmlformats.org/officeDocument/2006/relationships/image" Target="../media/image742.emf"/><Relationship Id="rId7" Type="http://schemas.openxmlformats.org/officeDocument/2006/relationships/image" Target="../media/image743.emf"/><Relationship Id="rId8" Type="http://schemas.openxmlformats.org/officeDocument/2006/relationships/image" Target="../media/image744.emf"/><Relationship Id="rId33" Type="http://schemas.openxmlformats.org/officeDocument/2006/relationships/image" Target="../media/image769.emf"/><Relationship Id="rId34" Type="http://schemas.openxmlformats.org/officeDocument/2006/relationships/image" Target="../media/image770.emf"/><Relationship Id="rId35" Type="http://schemas.openxmlformats.org/officeDocument/2006/relationships/image" Target="../media/image771.emf"/><Relationship Id="rId36" Type="http://schemas.openxmlformats.org/officeDocument/2006/relationships/image" Target="../media/image772.emf"/><Relationship Id="rId10" Type="http://schemas.openxmlformats.org/officeDocument/2006/relationships/image" Target="../media/image746.png"/><Relationship Id="rId11" Type="http://schemas.openxmlformats.org/officeDocument/2006/relationships/image" Target="../media/image747.png"/><Relationship Id="rId12" Type="http://schemas.openxmlformats.org/officeDocument/2006/relationships/image" Target="../media/image748.png"/><Relationship Id="rId13" Type="http://schemas.openxmlformats.org/officeDocument/2006/relationships/image" Target="../media/image749.png"/><Relationship Id="rId14" Type="http://schemas.openxmlformats.org/officeDocument/2006/relationships/image" Target="../media/image750.png"/><Relationship Id="rId15" Type="http://schemas.openxmlformats.org/officeDocument/2006/relationships/image" Target="../media/image751.emf"/><Relationship Id="rId16" Type="http://schemas.openxmlformats.org/officeDocument/2006/relationships/image" Target="../media/image752.emf"/><Relationship Id="rId17" Type="http://schemas.openxmlformats.org/officeDocument/2006/relationships/image" Target="../media/image753.emf"/><Relationship Id="rId18" Type="http://schemas.openxmlformats.org/officeDocument/2006/relationships/image" Target="../media/image754.emf"/><Relationship Id="rId19" Type="http://schemas.openxmlformats.org/officeDocument/2006/relationships/image" Target="../media/image755.emf"/><Relationship Id="rId37" Type="http://schemas.openxmlformats.org/officeDocument/2006/relationships/image" Target="../media/image773.emf"/><Relationship Id="rId38" Type="http://schemas.openxmlformats.org/officeDocument/2006/relationships/image" Target="../media/image774.emf"/><Relationship Id="rId39" Type="http://schemas.openxmlformats.org/officeDocument/2006/relationships/image" Target="../media/image775.emf"/><Relationship Id="rId40" Type="http://schemas.openxmlformats.org/officeDocument/2006/relationships/image" Target="../media/image776.emf"/><Relationship Id="rId41" Type="http://schemas.openxmlformats.org/officeDocument/2006/relationships/image" Target="../media/image777.emf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88.png"/><Relationship Id="rId14" Type="http://schemas.openxmlformats.org/officeDocument/2006/relationships/image" Target="../media/image789.png"/><Relationship Id="rId15" Type="http://schemas.openxmlformats.org/officeDocument/2006/relationships/image" Target="../media/image790.png"/><Relationship Id="rId16" Type="http://schemas.openxmlformats.org/officeDocument/2006/relationships/image" Target="../media/image791.png"/><Relationship Id="rId17" Type="http://schemas.openxmlformats.org/officeDocument/2006/relationships/image" Target="../media/image792.emf"/><Relationship Id="rId18" Type="http://schemas.openxmlformats.org/officeDocument/2006/relationships/image" Target="../media/image793.emf"/><Relationship Id="rId19" Type="http://schemas.openxmlformats.org/officeDocument/2006/relationships/image" Target="../media/image794.emf"/><Relationship Id="rId63" Type="http://schemas.openxmlformats.org/officeDocument/2006/relationships/image" Target="../media/image838.emf"/><Relationship Id="rId64" Type="http://schemas.openxmlformats.org/officeDocument/2006/relationships/image" Target="../media/image839.emf"/><Relationship Id="rId65" Type="http://schemas.openxmlformats.org/officeDocument/2006/relationships/image" Target="../media/image840.emf"/><Relationship Id="rId66" Type="http://schemas.openxmlformats.org/officeDocument/2006/relationships/image" Target="../media/image841.emf"/><Relationship Id="rId67" Type="http://schemas.openxmlformats.org/officeDocument/2006/relationships/image" Target="../media/image842.emf"/><Relationship Id="rId68" Type="http://schemas.openxmlformats.org/officeDocument/2006/relationships/image" Target="../media/image843.emf"/><Relationship Id="rId50" Type="http://schemas.openxmlformats.org/officeDocument/2006/relationships/image" Target="../media/image825.emf"/><Relationship Id="rId51" Type="http://schemas.openxmlformats.org/officeDocument/2006/relationships/image" Target="../media/image826.emf"/><Relationship Id="rId52" Type="http://schemas.openxmlformats.org/officeDocument/2006/relationships/image" Target="../media/image827.emf"/><Relationship Id="rId53" Type="http://schemas.openxmlformats.org/officeDocument/2006/relationships/image" Target="../media/image828.emf"/><Relationship Id="rId54" Type="http://schemas.openxmlformats.org/officeDocument/2006/relationships/image" Target="../media/image829.emf"/><Relationship Id="rId55" Type="http://schemas.openxmlformats.org/officeDocument/2006/relationships/image" Target="../media/image830.emf"/><Relationship Id="rId56" Type="http://schemas.openxmlformats.org/officeDocument/2006/relationships/image" Target="../media/image831.emf"/><Relationship Id="rId57" Type="http://schemas.openxmlformats.org/officeDocument/2006/relationships/image" Target="../media/image832.emf"/><Relationship Id="rId58" Type="http://schemas.openxmlformats.org/officeDocument/2006/relationships/image" Target="../media/image833.emf"/><Relationship Id="rId59" Type="http://schemas.openxmlformats.org/officeDocument/2006/relationships/image" Target="../media/image834.emf"/><Relationship Id="rId40" Type="http://schemas.openxmlformats.org/officeDocument/2006/relationships/image" Target="../media/image815.png"/><Relationship Id="rId41" Type="http://schemas.openxmlformats.org/officeDocument/2006/relationships/image" Target="../media/image816.png"/><Relationship Id="rId42" Type="http://schemas.openxmlformats.org/officeDocument/2006/relationships/image" Target="../media/image817.emf"/><Relationship Id="rId43" Type="http://schemas.openxmlformats.org/officeDocument/2006/relationships/image" Target="../media/image818.png"/><Relationship Id="rId44" Type="http://schemas.openxmlformats.org/officeDocument/2006/relationships/image" Target="../media/image819.png"/><Relationship Id="rId45" Type="http://schemas.openxmlformats.org/officeDocument/2006/relationships/image" Target="../media/image820.emf"/><Relationship Id="rId46" Type="http://schemas.openxmlformats.org/officeDocument/2006/relationships/image" Target="../media/image821.emf"/><Relationship Id="rId47" Type="http://schemas.openxmlformats.org/officeDocument/2006/relationships/image" Target="../media/image822.emf"/><Relationship Id="rId48" Type="http://schemas.openxmlformats.org/officeDocument/2006/relationships/image" Target="../media/image823.emf"/><Relationship Id="rId49" Type="http://schemas.openxmlformats.org/officeDocument/2006/relationships/image" Target="../media/image824.emf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78.emf"/><Relationship Id="rId4" Type="http://schemas.openxmlformats.org/officeDocument/2006/relationships/image" Target="../media/image779.emf"/><Relationship Id="rId5" Type="http://schemas.openxmlformats.org/officeDocument/2006/relationships/image" Target="../media/image780.emf"/><Relationship Id="rId6" Type="http://schemas.openxmlformats.org/officeDocument/2006/relationships/image" Target="../media/image781.emf"/><Relationship Id="rId7" Type="http://schemas.openxmlformats.org/officeDocument/2006/relationships/image" Target="../media/image782.png"/><Relationship Id="rId8" Type="http://schemas.openxmlformats.org/officeDocument/2006/relationships/image" Target="../media/image783.png"/><Relationship Id="rId9" Type="http://schemas.openxmlformats.org/officeDocument/2006/relationships/image" Target="../media/image784.emf"/><Relationship Id="rId30" Type="http://schemas.openxmlformats.org/officeDocument/2006/relationships/image" Target="../media/image805.emf"/><Relationship Id="rId31" Type="http://schemas.openxmlformats.org/officeDocument/2006/relationships/image" Target="../media/image806.emf"/><Relationship Id="rId32" Type="http://schemas.openxmlformats.org/officeDocument/2006/relationships/image" Target="../media/image807.emf"/><Relationship Id="rId33" Type="http://schemas.openxmlformats.org/officeDocument/2006/relationships/image" Target="../media/image808.emf"/><Relationship Id="rId34" Type="http://schemas.openxmlformats.org/officeDocument/2006/relationships/image" Target="../media/image809.emf"/><Relationship Id="rId35" Type="http://schemas.openxmlformats.org/officeDocument/2006/relationships/image" Target="../media/image810.emf"/><Relationship Id="rId36" Type="http://schemas.openxmlformats.org/officeDocument/2006/relationships/image" Target="../media/image811.png"/><Relationship Id="rId37" Type="http://schemas.openxmlformats.org/officeDocument/2006/relationships/image" Target="../media/image812.png"/><Relationship Id="rId38" Type="http://schemas.openxmlformats.org/officeDocument/2006/relationships/image" Target="../media/image813.png"/><Relationship Id="rId39" Type="http://schemas.openxmlformats.org/officeDocument/2006/relationships/image" Target="../media/image814.png"/><Relationship Id="rId20" Type="http://schemas.openxmlformats.org/officeDocument/2006/relationships/image" Target="../media/image795.emf"/><Relationship Id="rId21" Type="http://schemas.openxmlformats.org/officeDocument/2006/relationships/image" Target="../media/image796.emf"/><Relationship Id="rId22" Type="http://schemas.openxmlformats.org/officeDocument/2006/relationships/image" Target="../media/image797.emf"/><Relationship Id="rId23" Type="http://schemas.openxmlformats.org/officeDocument/2006/relationships/image" Target="../media/image798.emf"/><Relationship Id="rId24" Type="http://schemas.openxmlformats.org/officeDocument/2006/relationships/image" Target="../media/image799.emf"/><Relationship Id="rId25" Type="http://schemas.openxmlformats.org/officeDocument/2006/relationships/image" Target="../media/image800.png"/><Relationship Id="rId26" Type="http://schemas.openxmlformats.org/officeDocument/2006/relationships/image" Target="../media/image801.png"/><Relationship Id="rId27" Type="http://schemas.openxmlformats.org/officeDocument/2006/relationships/image" Target="../media/image802.emf"/><Relationship Id="rId28" Type="http://schemas.openxmlformats.org/officeDocument/2006/relationships/image" Target="../media/image803.emf"/><Relationship Id="rId29" Type="http://schemas.openxmlformats.org/officeDocument/2006/relationships/image" Target="../media/image804.png"/><Relationship Id="rId60" Type="http://schemas.openxmlformats.org/officeDocument/2006/relationships/image" Target="../media/image835.emf"/><Relationship Id="rId61" Type="http://schemas.openxmlformats.org/officeDocument/2006/relationships/image" Target="../media/image836.emf"/><Relationship Id="rId62" Type="http://schemas.openxmlformats.org/officeDocument/2006/relationships/image" Target="../media/image837.emf"/><Relationship Id="rId10" Type="http://schemas.openxmlformats.org/officeDocument/2006/relationships/image" Target="../media/image785.emf"/><Relationship Id="rId11" Type="http://schemas.openxmlformats.org/officeDocument/2006/relationships/image" Target="../media/image786.emf"/><Relationship Id="rId12" Type="http://schemas.openxmlformats.org/officeDocument/2006/relationships/image" Target="../media/image787.emf"/></Relationships>
</file>

<file path=ppt/slides/_rels/slide25.xml.rels><?xml version="1.0" encoding="UTF-8" standalone="yes"?>
<Relationships xmlns="http://schemas.openxmlformats.org/package/2006/relationships"><Relationship Id="rId46" Type="http://schemas.openxmlformats.org/officeDocument/2006/relationships/image" Target="../media/image887.emf"/><Relationship Id="rId47" Type="http://schemas.openxmlformats.org/officeDocument/2006/relationships/image" Target="../media/image888.emf"/><Relationship Id="rId48" Type="http://schemas.openxmlformats.org/officeDocument/2006/relationships/image" Target="../media/image889.emf"/><Relationship Id="rId49" Type="http://schemas.openxmlformats.org/officeDocument/2006/relationships/image" Target="../media/image890.emf"/><Relationship Id="rId20" Type="http://schemas.openxmlformats.org/officeDocument/2006/relationships/image" Target="../media/image861.emf"/><Relationship Id="rId21" Type="http://schemas.openxmlformats.org/officeDocument/2006/relationships/image" Target="../media/image862.emf"/><Relationship Id="rId22" Type="http://schemas.openxmlformats.org/officeDocument/2006/relationships/image" Target="../media/image863.emf"/><Relationship Id="rId23" Type="http://schemas.openxmlformats.org/officeDocument/2006/relationships/image" Target="../media/image864.emf"/><Relationship Id="rId24" Type="http://schemas.openxmlformats.org/officeDocument/2006/relationships/image" Target="../media/image865.emf"/><Relationship Id="rId25" Type="http://schemas.openxmlformats.org/officeDocument/2006/relationships/image" Target="../media/image866.emf"/><Relationship Id="rId26" Type="http://schemas.openxmlformats.org/officeDocument/2006/relationships/image" Target="../media/image867.emf"/><Relationship Id="rId27" Type="http://schemas.openxmlformats.org/officeDocument/2006/relationships/image" Target="../media/image868.emf"/><Relationship Id="rId28" Type="http://schemas.openxmlformats.org/officeDocument/2006/relationships/image" Target="../media/image869.emf"/><Relationship Id="rId29" Type="http://schemas.openxmlformats.org/officeDocument/2006/relationships/image" Target="../media/image870.emf"/><Relationship Id="rId50" Type="http://schemas.openxmlformats.org/officeDocument/2006/relationships/image" Target="../media/image891.emf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44.emf"/><Relationship Id="rId4" Type="http://schemas.openxmlformats.org/officeDocument/2006/relationships/image" Target="../media/image845.emf"/><Relationship Id="rId5" Type="http://schemas.openxmlformats.org/officeDocument/2006/relationships/image" Target="../media/image846.emf"/><Relationship Id="rId30" Type="http://schemas.openxmlformats.org/officeDocument/2006/relationships/image" Target="../media/image871.emf"/><Relationship Id="rId31" Type="http://schemas.openxmlformats.org/officeDocument/2006/relationships/image" Target="../media/image872.emf"/><Relationship Id="rId32" Type="http://schemas.openxmlformats.org/officeDocument/2006/relationships/image" Target="../media/image873.emf"/><Relationship Id="rId9" Type="http://schemas.openxmlformats.org/officeDocument/2006/relationships/image" Target="../media/image850.png"/><Relationship Id="rId6" Type="http://schemas.openxmlformats.org/officeDocument/2006/relationships/image" Target="../media/image847.emf"/><Relationship Id="rId7" Type="http://schemas.openxmlformats.org/officeDocument/2006/relationships/image" Target="../media/image848.emf"/><Relationship Id="rId8" Type="http://schemas.openxmlformats.org/officeDocument/2006/relationships/image" Target="../media/image849.emf"/><Relationship Id="rId33" Type="http://schemas.openxmlformats.org/officeDocument/2006/relationships/image" Target="../media/image874.emf"/><Relationship Id="rId34" Type="http://schemas.openxmlformats.org/officeDocument/2006/relationships/image" Target="../media/image875.emf"/><Relationship Id="rId35" Type="http://schemas.openxmlformats.org/officeDocument/2006/relationships/image" Target="../media/image876.emf"/><Relationship Id="rId36" Type="http://schemas.openxmlformats.org/officeDocument/2006/relationships/image" Target="../media/image877.emf"/><Relationship Id="rId10" Type="http://schemas.openxmlformats.org/officeDocument/2006/relationships/image" Target="../media/image851.emf"/><Relationship Id="rId11" Type="http://schemas.openxmlformats.org/officeDocument/2006/relationships/image" Target="../media/image852.emf"/><Relationship Id="rId12" Type="http://schemas.openxmlformats.org/officeDocument/2006/relationships/image" Target="../media/image853.emf"/><Relationship Id="rId13" Type="http://schemas.openxmlformats.org/officeDocument/2006/relationships/image" Target="../media/image854.emf"/><Relationship Id="rId14" Type="http://schemas.openxmlformats.org/officeDocument/2006/relationships/image" Target="../media/image855.png"/><Relationship Id="rId15" Type="http://schemas.openxmlformats.org/officeDocument/2006/relationships/image" Target="../media/image856.png"/><Relationship Id="rId16" Type="http://schemas.openxmlformats.org/officeDocument/2006/relationships/image" Target="../media/image857.png"/><Relationship Id="rId17" Type="http://schemas.openxmlformats.org/officeDocument/2006/relationships/image" Target="../media/image858.png"/><Relationship Id="rId18" Type="http://schemas.openxmlformats.org/officeDocument/2006/relationships/image" Target="../media/image859.png"/><Relationship Id="rId19" Type="http://schemas.openxmlformats.org/officeDocument/2006/relationships/image" Target="../media/image860.emf"/><Relationship Id="rId37" Type="http://schemas.openxmlformats.org/officeDocument/2006/relationships/image" Target="../media/image878.emf"/><Relationship Id="rId38" Type="http://schemas.openxmlformats.org/officeDocument/2006/relationships/image" Target="../media/image879.emf"/><Relationship Id="rId39" Type="http://schemas.openxmlformats.org/officeDocument/2006/relationships/image" Target="../media/image880.png"/><Relationship Id="rId40" Type="http://schemas.openxmlformats.org/officeDocument/2006/relationships/image" Target="../media/image881.png"/><Relationship Id="rId41" Type="http://schemas.openxmlformats.org/officeDocument/2006/relationships/image" Target="../media/image882.emf"/><Relationship Id="rId42" Type="http://schemas.openxmlformats.org/officeDocument/2006/relationships/image" Target="../media/image883.emf"/><Relationship Id="rId43" Type="http://schemas.openxmlformats.org/officeDocument/2006/relationships/image" Target="../media/image884.emf"/><Relationship Id="rId44" Type="http://schemas.openxmlformats.org/officeDocument/2006/relationships/image" Target="../media/image885.emf"/><Relationship Id="rId45" Type="http://schemas.openxmlformats.org/officeDocument/2006/relationships/image" Target="../media/image886.emf"/></Relationships>
</file>

<file path=ppt/slides/_rels/slide26.xml.rels><?xml version="1.0" encoding="UTF-8" standalone="yes"?>
<Relationships xmlns="http://schemas.openxmlformats.org/package/2006/relationships"><Relationship Id="rId46" Type="http://schemas.openxmlformats.org/officeDocument/2006/relationships/image" Target="../media/image935.emf"/><Relationship Id="rId47" Type="http://schemas.openxmlformats.org/officeDocument/2006/relationships/image" Target="../media/image936.emf"/><Relationship Id="rId48" Type="http://schemas.openxmlformats.org/officeDocument/2006/relationships/image" Target="../media/image937.emf"/><Relationship Id="rId20" Type="http://schemas.openxmlformats.org/officeDocument/2006/relationships/image" Target="../media/image909.emf"/><Relationship Id="rId21" Type="http://schemas.openxmlformats.org/officeDocument/2006/relationships/image" Target="../media/image910.emf"/><Relationship Id="rId22" Type="http://schemas.openxmlformats.org/officeDocument/2006/relationships/image" Target="../media/image911.emf"/><Relationship Id="rId23" Type="http://schemas.openxmlformats.org/officeDocument/2006/relationships/image" Target="../media/image912.emf"/><Relationship Id="rId24" Type="http://schemas.openxmlformats.org/officeDocument/2006/relationships/image" Target="../media/image913.emf"/><Relationship Id="rId25" Type="http://schemas.openxmlformats.org/officeDocument/2006/relationships/image" Target="../media/image914.emf"/><Relationship Id="rId26" Type="http://schemas.openxmlformats.org/officeDocument/2006/relationships/image" Target="../media/image915.emf"/><Relationship Id="rId27" Type="http://schemas.openxmlformats.org/officeDocument/2006/relationships/image" Target="../media/image916.emf"/><Relationship Id="rId28" Type="http://schemas.openxmlformats.org/officeDocument/2006/relationships/image" Target="../media/image917.emf"/><Relationship Id="rId29" Type="http://schemas.openxmlformats.org/officeDocument/2006/relationships/image" Target="../media/image918.emf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92.emf"/><Relationship Id="rId4" Type="http://schemas.openxmlformats.org/officeDocument/2006/relationships/image" Target="../media/image893.emf"/><Relationship Id="rId5" Type="http://schemas.openxmlformats.org/officeDocument/2006/relationships/image" Target="../media/image894.emf"/><Relationship Id="rId30" Type="http://schemas.openxmlformats.org/officeDocument/2006/relationships/image" Target="../media/image919.emf"/><Relationship Id="rId31" Type="http://schemas.openxmlformats.org/officeDocument/2006/relationships/image" Target="../media/image920.emf"/><Relationship Id="rId32" Type="http://schemas.openxmlformats.org/officeDocument/2006/relationships/image" Target="../media/image921.emf"/><Relationship Id="rId9" Type="http://schemas.openxmlformats.org/officeDocument/2006/relationships/image" Target="../media/image898.emf"/><Relationship Id="rId6" Type="http://schemas.openxmlformats.org/officeDocument/2006/relationships/image" Target="../media/image895.emf"/><Relationship Id="rId7" Type="http://schemas.openxmlformats.org/officeDocument/2006/relationships/image" Target="../media/image896.png"/><Relationship Id="rId8" Type="http://schemas.openxmlformats.org/officeDocument/2006/relationships/image" Target="../media/image897.png"/><Relationship Id="rId33" Type="http://schemas.openxmlformats.org/officeDocument/2006/relationships/image" Target="../media/image922.emf"/><Relationship Id="rId34" Type="http://schemas.openxmlformats.org/officeDocument/2006/relationships/image" Target="../media/image923.emf"/><Relationship Id="rId35" Type="http://schemas.openxmlformats.org/officeDocument/2006/relationships/image" Target="../media/image924.emf"/><Relationship Id="rId36" Type="http://schemas.openxmlformats.org/officeDocument/2006/relationships/image" Target="../media/image925.emf"/><Relationship Id="rId10" Type="http://schemas.openxmlformats.org/officeDocument/2006/relationships/image" Target="../media/image899.emf"/><Relationship Id="rId11" Type="http://schemas.openxmlformats.org/officeDocument/2006/relationships/image" Target="../media/image900.png"/><Relationship Id="rId12" Type="http://schemas.openxmlformats.org/officeDocument/2006/relationships/image" Target="../media/image901.png"/><Relationship Id="rId13" Type="http://schemas.openxmlformats.org/officeDocument/2006/relationships/image" Target="../media/image902.emf"/><Relationship Id="rId14" Type="http://schemas.openxmlformats.org/officeDocument/2006/relationships/image" Target="../media/image903.emf"/><Relationship Id="rId15" Type="http://schemas.openxmlformats.org/officeDocument/2006/relationships/image" Target="../media/image904.emf"/><Relationship Id="rId16" Type="http://schemas.openxmlformats.org/officeDocument/2006/relationships/image" Target="../media/image905.emf"/><Relationship Id="rId17" Type="http://schemas.openxmlformats.org/officeDocument/2006/relationships/image" Target="../media/image906.emf"/><Relationship Id="rId18" Type="http://schemas.openxmlformats.org/officeDocument/2006/relationships/image" Target="../media/image907.emf"/><Relationship Id="rId19" Type="http://schemas.openxmlformats.org/officeDocument/2006/relationships/image" Target="../media/image908.emf"/><Relationship Id="rId37" Type="http://schemas.openxmlformats.org/officeDocument/2006/relationships/image" Target="../media/image926.emf"/><Relationship Id="rId38" Type="http://schemas.openxmlformats.org/officeDocument/2006/relationships/image" Target="../media/image927.emf"/><Relationship Id="rId39" Type="http://schemas.openxmlformats.org/officeDocument/2006/relationships/image" Target="../media/image928.png"/><Relationship Id="rId40" Type="http://schemas.openxmlformats.org/officeDocument/2006/relationships/image" Target="../media/image929.png"/><Relationship Id="rId41" Type="http://schemas.openxmlformats.org/officeDocument/2006/relationships/image" Target="../media/image930.png"/><Relationship Id="rId42" Type="http://schemas.openxmlformats.org/officeDocument/2006/relationships/image" Target="../media/image931.png"/><Relationship Id="rId43" Type="http://schemas.openxmlformats.org/officeDocument/2006/relationships/image" Target="../media/image932.emf"/><Relationship Id="rId44" Type="http://schemas.openxmlformats.org/officeDocument/2006/relationships/image" Target="../media/image933.emf"/><Relationship Id="rId45" Type="http://schemas.openxmlformats.org/officeDocument/2006/relationships/image" Target="../media/image934.emf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48.png"/><Relationship Id="rId14" Type="http://schemas.openxmlformats.org/officeDocument/2006/relationships/image" Target="../media/image949.emf"/><Relationship Id="rId15" Type="http://schemas.openxmlformats.org/officeDocument/2006/relationships/image" Target="../media/image950.emf"/><Relationship Id="rId16" Type="http://schemas.openxmlformats.org/officeDocument/2006/relationships/image" Target="../media/image951.png"/><Relationship Id="rId17" Type="http://schemas.openxmlformats.org/officeDocument/2006/relationships/image" Target="../media/image952.png"/><Relationship Id="rId18" Type="http://schemas.openxmlformats.org/officeDocument/2006/relationships/image" Target="../media/image953.png"/><Relationship Id="rId19" Type="http://schemas.openxmlformats.org/officeDocument/2006/relationships/image" Target="../media/image954.png"/><Relationship Id="rId63" Type="http://schemas.openxmlformats.org/officeDocument/2006/relationships/image" Target="../media/image998.png"/><Relationship Id="rId64" Type="http://schemas.openxmlformats.org/officeDocument/2006/relationships/image" Target="../media/image999.emf"/><Relationship Id="rId65" Type="http://schemas.openxmlformats.org/officeDocument/2006/relationships/image" Target="../media/image1000.emf"/><Relationship Id="rId66" Type="http://schemas.openxmlformats.org/officeDocument/2006/relationships/image" Target="../media/image1001.emf"/><Relationship Id="rId67" Type="http://schemas.openxmlformats.org/officeDocument/2006/relationships/image" Target="../media/image1002.emf"/><Relationship Id="rId68" Type="http://schemas.openxmlformats.org/officeDocument/2006/relationships/image" Target="../media/image1003.emf"/><Relationship Id="rId69" Type="http://schemas.openxmlformats.org/officeDocument/2006/relationships/image" Target="../media/image1004.emf"/><Relationship Id="rId50" Type="http://schemas.openxmlformats.org/officeDocument/2006/relationships/image" Target="../media/image985.emf"/><Relationship Id="rId51" Type="http://schemas.openxmlformats.org/officeDocument/2006/relationships/image" Target="../media/image986.png"/><Relationship Id="rId52" Type="http://schemas.openxmlformats.org/officeDocument/2006/relationships/image" Target="../media/image987.png"/><Relationship Id="rId53" Type="http://schemas.openxmlformats.org/officeDocument/2006/relationships/image" Target="../media/image988.png"/><Relationship Id="rId54" Type="http://schemas.openxmlformats.org/officeDocument/2006/relationships/image" Target="../media/image989.emf"/><Relationship Id="rId55" Type="http://schemas.openxmlformats.org/officeDocument/2006/relationships/image" Target="../media/image990.emf"/><Relationship Id="rId56" Type="http://schemas.openxmlformats.org/officeDocument/2006/relationships/image" Target="../media/image991.png"/><Relationship Id="rId57" Type="http://schemas.openxmlformats.org/officeDocument/2006/relationships/image" Target="../media/image992.png"/><Relationship Id="rId58" Type="http://schemas.openxmlformats.org/officeDocument/2006/relationships/image" Target="../media/image993.emf"/><Relationship Id="rId59" Type="http://schemas.openxmlformats.org/officeDocument/2006/relationships/image" Target="../media/image994.emf"/><Relationship Id="rId40" Type="http://schemas.openxmlformats.org/officeDocument/2006/relationships/image" Target="../media/image975.emf"/><Relationship Id="rId41" Type="http://schemas.openxmlformats.org/officeDocument/2006/relationships/image" Target="../media/image976.emf"/><Relationship Id="rId42" Type="http://schemas.openxmlformats.org/officeDocument/2006/relationships/image" Target="../media/image977.emf"/><Relationship Id="rId43" Type="http://schemas.openxmlformats.org/officeDocument/2006/relationships/image" Target="../media/image978.emf"/><Relationship Id="rId44" Type="http://schemas.openxmlformats.org/officeDocument/2006/relationships/image" Target="../media/image979.emf"/><Relationship Id="rId45" Type="http://schemas.openxmlformats.org/officeDocument/2006/relationships/image" Target="../media/image980.emf"/><Relationship Id="rId46" Type="http://schemas.openxmlformats.org/officeDocument/2006/relationships/image" Target="../media/image981.emf"/><Relationship Id="rId47" Type="http://schemas.openxmlformats.org/officeDocument/2006/relationships/image" Target="../media/image982.emf"/><Relationship Id="rId48" Type="http://schemas.openxmlformats.org/officeDocument/2006/relationships/image" Target="../media/image983.emf"/><Relationship Id="rId49" Type="http://schemas.openxmlformats.org/officeDocument/2006/relationships/image" Target="../media/image984.emf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38.emf"/><Relationship Id="rId4" Type="http://schemas.openxmlformats.org/officeDocument/2006/relationships/image" Target="../media/image939.emf"/><Relationship Id="rId5" Type="http://schemas.openxmlformats.org/officeDocument/2006/relationships/image" Target="../media/image940.png"/><Relationship Id="rId6" Type="http://schemas.openxmlformats.org/officeDocument/2006/relationships/image" Target="../media/image941.png"/><Relationship Id="rId7" Type="http://schemas.openxmlformats.org/officeDocument/2006/relationships/image" Target="../media/image942.emf"/><Relationship Id="rId8" Type="http://schemas.openxmlformats.org/officeDocument/2006/relationships/image" Target="../media/image943.emf"/><Relationship Id="rId9" Type="http://schemas.openxmlformats.org/officeDocument/2006/relationships/image" Target="../media/image944.emf"/><Relationship Id="rId30" Type="http://schemas.openxmlformats.org/officeDocument/2006/relationships/image" Target="../media/image965.emf"/><Relationship Id="rId31" Type="http://schemas.openxmlformats.org/officeDocument/2006/relationships/image" Target="../media/image966.emf"/><Relationship Id="rId32" Type="http://schemas.openxmlformats.org/officeDocument/2006/relationships/image" Target="../media/image967.emf"/><Relationship Id="rId33" Type="http://schemas.openxmlformats.org/officeDocument/2006/relationships/image" Target="../media/image968.png"/><Relationship Id="rId34" Type="http://schemas.openxmlformats.org/officeDocument/2006/relationships/image" Target="../media/image969.png"/><Relationship Id="rId35" Type="http://schemas.openxmlformats.org/officeDocument/2006/relationships/image" Target="../media/image970.png"/><Relationship Id="rId36" Type="http://schemas.openxmlformats.org/officeDocument/2006/relationships/image" Target="../media/image971.png"/><Relationship Id="rId37" Type="http://schemas.openxmlformats.org/officeDocument/2006/relationships/image" Target="../media/image972.emf"/><Relationship Id="rId38" Type="http://schemas.openxmlformats.org/officeDocument/2006/relationships/image" Target="../media/image973.emf"/><Relationship Id="rId39" Type="http://schemas.openxmlformats.org/officeDocument/2006/relationships/image" Target="../media/image974.emf"/><Relationship Id="rId70" Type="http://schemas.openxmlformats.org/officeDocument/2006/relationships/image" Target="../media/image1005.emf"/><Relationship Id="rId71" Type="http://schemas.openxmlformats.org/officeDocument/2006/relationships/image" Target="../media/image1006.emf"/><Relationship Id="rId72" Type="http://schemas.openxmlformats.org/officeDocument/2006/relationships/image" Target="../media/image1007.emf"/><Relationship Id="rId20" Type="http://schemas.openxmlformats.org/officeDocument/2006/relationships/image" Target="../media/image955.emf"/><Relationship Id="rId21" Type="http://schemas.openxmlformats.org/officeDocument/2006/relationships/image" Target="../media/image956.emf"/><Relationship Id="rId22" Type="http://schemas.openxmlformats.org/officeDocument/2006/relationships/image" Target="../media/image957.png"/><Relationship Id="rId23" Type="http://schemas.openxmlformats.org/officeDocument/2006/relationships/image" Target="../media/image958.png"/><Relationship Id="rId24" Type="http://schemas.openxmlformats.org/officeDocument/2006/relationships/image" Target="../media/image959.png"/><Relationship Id="rId25" Type="http://schemas.openxmlformats.org/officeDocument/2006/relationships/image" Target="../media/image960.png"/><Relationship Id="rId26" Type="http://schemas.openxmlformats.org/officeDocument/2006/relationships/image" Target="../media/image961.png"/><Relationship Id="rId27" Type="http://schemas.openxmlformats.org/officeDocument/2006/relationships/image" Target="../media/image962.png"/><Relationship Id="rId28" Type="http://schemas.openxmlformats.org/officeDocument/2006/relationships/image" Target="../media/image963.png"/><Relationship Id="rId29" Type="http://schemas.openxmlformats.org/officeDocument/2006/relationships/image" Target="../media/image964.emf"/><Relationship Id="rId73" Type="http://schemas.openxmlformats.org/officeDocument/2006/relationships/image" Target="../media/image1008.png"/><Relationship Id="rId74" Type="http://schemas.openxmlformats.org/officeDocument/2006/relationships/image" Target="../media/image1009.png"/><Relationship Id="rId60" Type="http://schemas.openxmlformats.org/officeDocument/2006/relationships/image" Target="../media/image995.emf"/><Relationship Id="rId61" Type="http://schemas.openxmlformats.org/officeDocument/2006/relationships/image" Target="../media/image996.emf"/><Relationship Id="rId62" Type="http://schemas.openxmlformats.org/officeDocument/2006/relationships/image" Target="../media/image997.png"/><Relationship Id="rId10" Type="http://schemas.openxmlformats.org/officeDocument/2006/relationships/image" Target="../media/image945.emf"/><Relationship Id="rId11" Type="http://schemas.openxmlformats.org/officeDocument/2006/relationships/image" Target="../media/image946.emf"/><Relationship Id="rId12" Type="http://schemas.openxmlformats.org/officeDocument/2006/relationships/image" Target="../media/image947.emf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20.emf"/><Relationship Id="rId14" Type="http://schemas.openxmlformats.org/officeDocument/2006/relationships/image" Target="../media/image1021.emf"/><Relationship Id="rId15" Type="http://schemas.openxmlformats.org/officeDocument/2006/relationships/image" Target="../media/image1022.emf"/><Relationship Id="rId16" Type="http://schemas.openxmlformats.org/officeDocument/2006/relationships/image" Target="../media/image1023.emf"/><Relationship Id="rId17" Type="http://schemas.openxmlformats.org/officeDocument/2006/relationships/image" Target="../media/image1024.png"/><Relationship Id="rId18" Type="http://schemas.openxmlformats.org/officeDocument/2006/relationships/image" Target="../media/image1025.png"/><Relationship Id="rId19" Type="http://schemas.openxmlformats.org/officeDocument/2006/relationships/image" Target="../media/image1026.emf"/><Relationship Id="rId63" Type="http://schemas.openxmlformats.org/officeDocument/2006/relationships/image" Target="../media/image1070.emf"/><Relationship Id="rId64" Type="http://schemas.openxmlformats.org/officeDocument/2006/relationships/image" Target="../media/image1071.emf"/><Relationship Id="rId65" Type="http://schemas.openxmlformats.org/officeDocument/2006/relationships/image" Target="../media/image1072.emf"/><Relationship Id="rId50" Type="http://schemas.openxmlformats.org/officeDocument/2006/relationships/image" Target="../media/image1057.emf"/><Relationship Id="rId51" Type="http://schemas.openxmlformats.org/officeDocument/2006/relationships/image" Target="../media/image1058.emf"/><Relationship Id="rId52" Type="http://schemas.openxmlformats.org/officeDocument/2006/relationships/image" Target="../media/image1059.emf"/><Relationship Id="rId53" Type="http://schemas.openxmlformats.org/officeDocument/2006/relationships/image" Target="../media/image1060.emf"/><Relationship Id="rId54" Type="http://schemas.openxmlformats.org/officeDocument/2006/relationships/image" Target="../media/image1061.emf"/><Relationship Id="rId55" Type="http://schemas.openxmlformats.org/officeDocument/2006/relationships/image" Target="../media/image1062.emf"/><Relationship Id="rId56" Type="http://schemas.openxmlformats.org/officeDocument/2006/relationships/image" Target="../media/image1063.png"/><Relationship Id="rId57" Type="http://schemas.openxmlformats.org/officeDocument/2006/relationships/image" Target="../media/image1064.png"/><Relationship Id="rId58" Type="http://schemas.openxmlformats.org/officeDocument/2006/relationships/image" Target="../media/image1065.png"/><Relationship Id="rId59" Type="http://schemas.openxmlformats.org/officeDocument/2006/relationships/image" Target="../media/image1066.png"/><Relationship Id="rId40" Type="http://schemas.openxmlformats.org/officeDocument/2006/relationships/image" Target="../media/image1047.emf"/><Relationship Id="rId41" Type="http://schemas.openxmlformats.org/officeDocument/2006/relationships/image" Target="../media/image1048.emf"/><Relationship Id="rId42" Type="http://schemas.openxmlformats.org/officeDocument/2006/relationships/image" Target="../media/image1049.emf"/><Relationship Id="rId43" Type="http://schemas.openxmlformats.org/officeDocument/2006/relationships/image" Target="../media/image1050.emf"/><Relationship Id="rId44" Type="http://schemas.openxmlformats.org/officeDocument/2006/relationships/image" Target="../media/image1051.emf"/><Relationship Id="rId45" Type="http://schemas.openxmlformats.org/officeDocument/2006/relationships/image" Target="../media/image1052.emf"/><Relationship Id="rId46" Type="http://schemas.openxmlformats.org/officeDocument/2006/relationships/image" Target="../media/image1053.emf"/><Relationship Id="rId47" Type="http://schemas.openxmlformats.org/officeDocument/2006/relationships/image" Target="../media/image1054.emf"/><Relationship Id="rId48" Type="http://schemas.openxmlformats.org/officeDocument/2006/relationships/image" Target="../media/image1055.emf"/><Relationship Id="rId49" Type="http://schemas.openxmlformats.org/officeDocument/2006/relationships/image" Target="../media/image1056.emf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10.emf"/><Relationship Id="rId4" Type="http://schemas.openxmlformats.org/officeDocument/2006/relationships/image" Target="../media/image1011.emf"/><Relationship Id="rId5" Type="http://schemas.openxmlformats.org/officeDocument/2006/relationships/image" Target="../media/image1012.png"/><Relationship Id="rId6" Type="http://schemas.openxmlformats.org/officeDocument/2006/relationships/image" Target="../media/image1013.emf"/><Relationship Id="rId7" Type="http://schemas.openxmlformats.org/officeDocument/2006/relationships/image" Target="../media/image1014.emf"/><Relationship Id="rId8" Type="http://schemas.openxmlformats.org/officeDocument/2006/relationships/image" Target="../media/image1015.png"/><Relationship Id="rId9" Type="http://schemas.openxmlformats.org/officeDocument/2006/relationships/image" Target="../media/image1016.emf"/><Relationship Id="rId30" Type="http://schemas.openxmlformats.org/officeDocument/2006/relationships/image" Target="../media/image1037.emf"/><Relationship Id="rId31" Type="http://schemas.openxmlformats.org/officeDocument/2006/relationships/image" Target="../media/image1038.emf"/><Relationship Id="rId32" Type="http://schemas.openxmlformats.org/officeDocument/2006/relationships/image" Target="../media/image1039.emf"/><Relationship Id="rId33" Type="http://schemas.openxmlformats.org/officeDocument/2006/relationships/image" Target="../media/image1040.emf"/><Relationship Id="rId34" Type="http://schemas.openxmlformats.org/officeDocument/2006/relationships/image" Target="../media/image1041.emf"/><Relationship Id="rId35" Type="http://schemas.openxmlformats.org/officeDocument/2006/relationships/image" Target="../media/image1042.emf"/><Relationship Id="rId36" Type="http://schemas.openxmlformats.org/officeDocument/2006/relationships/image" Target="../media/image1043.emf"/><Relationship Id="rId37" Type="http://schemas.openxmlformats.org/officeDocument/2006/relationships/image" Target="../media/image1044.emf"/><Relationship Id="rId38" Type="http://schemas.openxmlformats.org/officeDocument/2006/relationships/image" Target="../media/image1045.emf"/><Relationship Id="rId39" Type="http://schemas.openxmlformats.org/officeDocument/2006/relationships/image" Target="../media/image1046.emf"/><Relationship Id="rId20" Type="http://schemas.openxmlformats.org/officeDocument/2006/relationships/image" Target="../media/image1027.emf"/><Relationship Id="rId21" Type="http://schemas.openxmlformats.org/officeDocument/2006/relationships/image" Target="../media/image1028.png"/><Relationship Id="rId22" Type="http://schemas.openxmlformats.org/officeDocument/2006/relationships/image" Target="../media/image1029.png"/><Relationship Id="rId23" Type="http://schemas.openxmlformats.org/officeDocument/2006/relationships/image" Target="../media/image1030.emf"/><Relationship Id="rId24" Type="http://schemas.openxmlformats.org/officeDocument/2006/relationships/image" Target="../media/image1031.emf"/><Relationship Id="rId25" Type="http://schemas.openxmlformats.org/officeDocument/2006/relationships/image" Target="../media/image1032.png"/><Relationship Id="rId26" Type="http://schemas.openxmlformats.org/officeDocument/2006/relationships/image" Target="../media/image1033.png"/><Relationship Id="rId27" Type="http://schemas.openxmlformats.org/officeDocument/2006/relationships/image" Target="../media/image1034.emf"/><Relationship Id="rId28" Type="http://schemas.openxmlformats.org/officeDocument/2006/relationships/image" Target="../media/image1035.emf"/><Relationship Id="rId29" Type="http://schemas.openxmlformats.org/officeDocument/2006/relationships/image" Target="../media/image1036.emf"/><Relationship Id="rId60" Type="http://schemas.openxmlformats.org/officeDocument/2006/relationships/image" Target="../media/image1067.png"/><Relationship Id="rId61" Type="http://schemas.openxmlformats.org/officeDocument/2006/relationships/image" Target="../media/image1068.png"/><Relationship Id="rId62" Type="http://schemas.openxmlformats.org/officeDocument/2006/relationships/image" Target="../media/image1069.emf"/><Relationship Id="rId10" Type="http://schemas.openxmlformats.org/officeDocument/2006/relationships/image" Target="../media/image1017.emf"/><Relationship Id="rId11" Type="http://schemas.openxmlformats.org/officeDocument/2006/relationships/image" Target="../media/image1018.emf"/><Relationship Id="rId12" Type="http://schemas.openxmlformats.org/officeDocument/2006/relationships/image" Target="../media/image1019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73.emf"/><Relationship Id="rId4" Type="http://schemas.openxmlformats.org/officeDocument/2006/relationships/image" Target="../media/image1074.emf"/><Relationship Id="rId5" Type="http://schemas.openxmlformats.org/officeDocument/2006/relationships/image" Target="../media/image1075.emf"/><Relationship Id="rId6" Type="http://schemas.openxmlformats.org/officeDocument/2006/relationships/image" Target="../media/image1076.emf"/><Relationship Id="rId7" Type="http://schemas.openxmlformats.org/officeDocument/2006/relationships/image" Target="../media/image1077.emf"/><Relationship Id="rId8" Type="http://schemas.openxmlformats.org/officeDocument/2006/relationships/image" Target="../media/image1078.emf"/><Relationship Id="rId9" Type="http://schemas.openxmlformats.org/officeDocument/2006/relationships/image" Target="../media/image1079.emf"/><Relationship Id="rId10" Type="http://schemas.openxmlformats.org/officeDocument/2006/relationships/image" Target="../media/image1080.emf"/><Relationship Id="rId11" Type="http://schemas.openxmlformats.org/officeDocument/2006/relationships/image" Target="../media/image1081.emf"/><Relationship Id="rId12" Type="http://schemas.openxmlformats.org/officeDocument/2006/relationships/image" Target="../media/image1082.emf"/><Relationship Id="rId13" Type="http://schemas.openxmlformats.org/officeDocument/2006/relationships/image" Target="../media/image1083.emf"/><Relationship Id="rId14" Type="http://schemas.openxmlformats.org/officeDocument/2006/relationships/image" Target="../media/image1084.emf"/><Relationship Id="rId15" Type="http://schemas.openxmlformats.org/officeDocument/2006/relationships/image" Target="../media/image1085.emf"/><Relationship Id="rId16" Type="http://schemas.openxmlformats.org/officeDocument/2006/relationships/image" Target="../media/image1086.emf"/><Relationship Id="rId17" Type="http://schemas.openxmlformats.org/officeDocument/2006/relationships/image" Target="../media/image1087.emf"/><Relationship Id="rId18" Type="http://schemas.openxmlformats.org/officeDocument/2006/relationships/image" Target="../media/image1088.emf"/><Relationship Id="rId19" Type="http://schemas.openxmlformats.org/officeDocument/2006/relationships/image" Target="../media/image1089.png"/><Relationship Id="rId30" Type="http://schemas.openxmlformats.org/officeDocument/2006/relationships/image" Target="../media/image1100.png"/><Relationship Id="rId31" Type="http://schemas.openxmlformats.org/officeDocument/2006/relationships/image" Target="../media/image1101.emf"/><Relationship Id="rId32" Type="http://schemas.openxmlformats.org/officeDocument/2006/relationships/image" Target="../media/image1102.emf"/><Relationship Id="rId33" Type="http://schemas.openxmlformats.org/officeDocument/2006/relationships/image" Target="../media/image1103.emf"/><Relationship Id="rId34" Type="http://schemas.openxmlformats.org/officeDocument/2006/relationships/image" Target="../media/image1000.emf"/><Relationship Id="rId35" Type="http://schemas.openxmlformats.org/officeDocument/2006/relationships/image" Target="../media/image1104.emf"/><Relationship Id="rId36" Type="http://schemas.openxmlformats.org/officeDocument/2006/relationships/image" Target="../media/image1105.emf"/><Relationship Id="rId37" Type="http://schemas.openxmlformats.org/officeDocument/2006/relationships/image" Target="../media/image1106.emf"/><Relationship Id="rId38" Type="http://schemas.openxmlformats.org/officeDocument/2006/relationships/image" Target="../media/image1107.emf"/><Relationship Id="rId39" Type="http://schemas.openxmlformats.org/officeDocument/2006/relationships/image" Target="../media/image1108.emf"/><Relationship Id="rId50" Type="http://schemas.openxmlformats.org/officeDocument/2006/relationships/image" Target="../media/image1119.emf"/><Relationship Id="rId51" Type="http://schemas.openxmlformats.org/officeDocument/2006/relationships/image" Target="../media/image1120.emf"/><Relationship Id="rId52" Type="http://schemas.openxmlformats.org/officeDocument/2006/relationships/image" Target="../media/image1121.emf"/><Relationship Id="rId53" Type="http://schemas.openxmlformats.org/officeDocument/2006/relationships/image" Target="../media/image1122.emf"/><Relationship Id="rId54" Type="http://schemas.openxmlformats.org/officeDocument/2006/relationships/image" Target="../media/image1123.png"/><Relationship Id="rId55" Type="http://schemas.openxmlformats.org/officeDocument/2006/relationships/image" Target="../media/image1124.png"/><Relationship Id="rId56" Type="http://schemas.openxmlformats.org/officeDocument/2006/relationships/image" Target="../media/image1125.emf"/><Relationship Id="rId57" Type="http://schemas.openxmlformats.org/officeDocument/2006/relationships/image" Target="../media/image1126.emf"/><Relationship Id="rId58" Type="http://schemas.openxmlformats.org/officeDocument/2006/relationships/image" Target="../media/image1127.png"/><Relationship Id="rId59" Type="http://schemas.openxmlformats.org/officeDocument/2006/relationships/image" Target="../media/image1128.png"/><Relationship Id="rId70" Type="http://schemas.openxmlformats.org/officeDocument/2006/relationships/image" Target="../media/image1139.png"/><Relationship Id="rId71" Type="http://schemas.openxmlformats.org/officeDocument/2006/relationships/image" Target="../media/image1140.png"/><Relationship Id="rId72" Type="http://schemas.openxmlformats.org/officeDocument/2006/relationships/image" Target="../media/image1141.png"/><Relationship Id="rId73" Type="http://schemas.openxmlformats.org/officeDocument/2006/relationships/image" Target="../media/image1142.emf"/><Relationship Id="rId74" Type="http://schemas.openxmlformats.org/officeDocument/2006/relationships/image" Target="../media/image1143.emf"/><Relationship Id="rId75" Type="http://schemas.openxmlformats.org/officeDocument/2006/relationships/image" Target="../media/image1144.emf"/><Relationship Id="rId76" Type="http://schemas.openxmlformats.org/officeDocument/2006/relationships/image" Target="../media/image1145.emf"/><Relationship Id="rId77" Type="http://schemas.openxmlformats.org/officeDocument/2006/relationships/image" Target="../media/image1146.emf"/><Relationship Id="rId78" Type="http://schemas.openxmlformats.org/officeDocument/2006/relationships/image" Target="../media/image1147.emf"/><Relationship Id="rId79" Type="http://schemas.openxmlformats.org/officeDocument/2006/relationships/image" Target="../media/image1148.emf"/><Relationship Id="rId20" Type="http://schemas.openxmlformats.org/officeDocument/2006/relationships/image" Target="../media/image1090.png"/><Relationship Id="rId21" Type="http://schemas.openxmlformats.org/officeDocument/2006/relationships/image" Target="../media/image1091.png"/><Relationship Id="rId22" Type="http://schemas.openxmlformats.org/officeDocument/2006/relationships/image" Target="../media/image1092.png"/><Relationship Id="rId23" Type="http://schemas.openxmlformats.org/officeDocument/2006/relationships/image" Target="../media/image1093.png"/><Relationship Id="rId24" Type="http://schemas.openxmlformats.org/officeDocument/2006/relationships/image" Target="../media/image1094.png"/><Relationship Id="rId25" Type="http://schemas.openxmlformats.org/officeDocument/2006/relationships/image" Target="../media/image1095.png"/><Relationship Id="rId26" Type="http://schemas.openxmlformats.org/officeDocument/2006/relationships/image" Target="../media/image1096.png"/><Relationship Id="rId27" Type="http://schemas.openxmlformats.org/officeDocument/2006/relationships/image" Target="../media/image1097.png"/><Relationship Id="rId28" Type="http://schemas.openxmlformats.org/officeDocument/2006/relationships/image" Target="../media/image1098.png"/><Relationship Id="rId29" Type="http://schemas.openxmlformats.org/officeDocument/2006/relationships/image" Target="../media/image1099.png"/><Relationship Id="rId40" Type="http://schemas.openxmlformats.org/officeDocument/2006/relationships/image" Target="../media/image1109.emf"/><Relationship Id="rId41" Type="http://schemas.openxmlformats.org/officeDocument/2006/relationships/image" Target="../media/image1110.png"/><Relationship Id="rId42" Type="http://schemas.openxmlformats.org/officeDocument/2006/relationships/image" Target="../media/image1111.png"/><Relationship Id="rId43" Type="http://schemas.openxmlformats.org/officeDocument/2006/relationships/image" Target="../media/image1112.png"/><Relationship Id="rId44" Type="http://schemas.openxmlformats.org/officeDocument/2006/relationships/image" Target="../media/image1113.png"/><Relationship Id="rId45" Type="http://schemas.openxmlformats.org/officeDocument/2006/relationships/image" Target="../media/image1114.emf"/><Relationship Id="rId46" Type="http://schemas.openxmlformats.org/officeDocument/2006/relationships/image" Target="../media/image1115.emf"/><Relationship Id="rId47" Type="http://schemas.openxmlformats.org/officeDocument/2006/relationships/image" Target="../media/image1116.emf"/><Relationship Id="rId48" Type="http://schemas.openxmlformats.org/officeDocument/2006/relationships/image" Target="../media/image1117.emf"/><Relationship Id="rId49" Type="http://schemas.openxmlformats.org/officeDocument/2006/relationships/image" Target="../media/image1118.emf"/><Relationship Id="rId60" Type="http://schemas.openxmlformats.org/officeDocument/2006/relationships/image" Target="../media/image1129.emf"/><Relationship Id="rId61" Type="http://schemas.openxmlformats.org/officeDocument/2006/relationships/image" Target="../media/image1130.emf"/><Relationship Id="rId62" Type="http://schemas.openxmlformats.org/officeDocument/2006/relationships/image" Target="../media/image1131.emf"/><Relationship Id="rId63" Type="http://schemas.openxmlformats.org/officeDocument/2006/relationships/image" Target="../media/image1132.emf"/><Relationship Id="rId64" Type="http://schemas.openxmlformats.org/officeDocument/2006/relationships/image" Target="../media/image1133.emf"/><Relationship Id="rId65" Type="http://schemas.openxmlformats.org/officeDocument/2006/relationships/image" Target="../media/image1134.emf"/><Relationship Id="rId66" Type="http://schemas.openxmlformats.org/officeDocument/2006/relationships/image" Target="../media/image1135.emf"/><Relationship Id="rId67" Type="http://schemas.openxmlformats.org/officeDocument/2006/relationships/image" Target="../media/image1136.emf"/><Relationship Id="rId68" Type="http://schemas.openxmlformats.org/officeDocument/2006/relationships/image" Target="../media/image1137.emf"/><Relationship Id="rId69" Type="http://schemas.openxmlformats.org/officeDocument/2006/relationships/image" Target="../media/image1138.png"/><Relationship Id="rId80" Type="http://schemas.openxmlformats.org/officeDocument/2006/relationships/image" Target="../media/image1149.emf"/><Relationship Id="rId81" Type="http://schemas.openxmlformats.org/officeDocument/2006/relationships/image" Target="../media/image1150.png"/><Relationship Id="rId82" Type="http://schemas.openxmlformats.org/officeDocument/2006/relationships/image" Target="../media/image1151.png"/><Relationship Id="rId83" Type="http://schemas.openxmlformats.org/officeDocument/2006/relationships/image" Target="../media/image1152.png"/><Relationship Id="rId84" Type="http://schemas.openxmlformats.org/officeDocument/2006/relationships/image" Target="../media/image1153.png"/><Relationship Id="rId85" Type="http://schemas.openxmlformats.org/officeDocument/2006/relationships/image" Target="../media/image1154.png"/><Relationship Id="rId86" Type="http://schemas.openxmlformats.org/officeDocument/2006/relationships/image" Target="../media/image1155.png"/><Relationship Id="rId87" Type="http://schemas.openxmlformats.org/officeDocument/2006/relationships/image" Target="../media/image1156.emf"/><Relationship Id="rId88" Type="http://schemas.openxmlformats.org/officeDocument/2006/relationships/image" Target="../media/image1157.emf"/><Relationship Id="rId89" Type="http://schemas.openxmlformats.org/officeDocument/2006/relationships/image" Target="../media/image1158.emf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emf"/><Relationship Id="rId14" Type="http://schemas.openxmlformats.org/officeDocument/2006/relationships/image" Target="../media/image20.emf"/><Relationship Id="rId15" Type="http://schemas.openxmlformats.org/officeDocument/2006/relationships/image" Target="../media/image21.emf"/><Relationship Id="rId16" Type="http://schemas.openxmlformats.org/officeDocument/2006/relationships/image" Target="../media/image22.emf"/><Relationship Id="rId17" Type="http://schemas.openxmlformats.org/officeDocument/2006/relationships/image" Target="../media/image23.emf"/><Relationship Id="rId18" Type="http://schemas.openxmlformats.org/officeDocument/2006/relationships/image" Target="../media/image24.emf"/><Relationship Id="rId19" Type="http://schemas.openxmlformats.org/officeDocument/2006/relationships/image" Target="../media/image25.emf"/><Relationship Id="rId63" Type="http://schemas.openxmlformats.org/officeDocument/2006/relationships/image" Target="../media/image69.emf"/><Relationship Id="rId64" Type="http://schemas.openxmlformats.org/officeDocument/2006/relationships/image" Target="../media/image70.emf"/><Relationship Id="rId65" Type="http://schemas.openxmlformats.org/officeDocument/2006/relationships/image" Target="../media/image71.png"/><Relationship Id="rId66" Type="http://schemas.openxmlformats.org/officeDocument/2006/relationships/image" Target="../media/image72.png"/><Relationship Id="rId67" Type="http://schemas.openxmlformats.org/officeDocument/2006/relationships/image" Target="../media/image73.png"/><Relationship Id="rId68" Type="http://schemas.openxmlformats.org/officeDocument/2006/relationships/image" Target="../media/image74.emf"/><Relationship Id="rId50" Type="http://schemas.openxmlformats.org/officeDocument/2006/relationships/image" Target="../media/image56.emf"/><Relationship Id="rId51" Type="http://schemas.openxmlformats.org/officeDocument/2006/relationships/image" Target="../media/image57.emf"/><Relationship Id="rId52" Type="http://schemas.openxmlformats.org/officeDocument/2006/relationships/image" Target="../media/image58.emf"/><Relationship Id="rId53" Type="http://schemas.openxmlformats.org/officeDocument/2006/relationships/image" Target="../media/image59.png"/><Relationship Id="rId54" Type="http://schemas.openxmlformats.org/officeDocument/2006/relationships/image" Target="../media/image60.png"/><Relationship Id="rId55" Type="http://schemas.openxmlformats.org/officeDocument/2006/relationships/image" Target="../media/image61.emf"/><Relationship Id="rId56" Type="http://schemas.openxmlformats.org/officeDocument/2006/relationships/image" Target="../media/image62.emf"/><Relationship Id="rId57" Type="http://schemas.openxmlformats.org/officeDocument/2006/relationships/image" Target="../media/image63.emf"/><Relationship Id="rId58" Type="http://schemas.openxmlformats.org/officeDocument/2006/relationships/image" Target="../media/image64.emf"/><Relationship Id="rId59" Type="http://schemas.openxmlformats.org/officeDocument/2006/relationships/image" Target="../media/image65.emf"/><Relationship Id="rId40" Type="http://schemas.openxmlformats.org/officeDocument/2006/relationships/image" Target="../media/image46.png"/><Relationship Id="rId41" Type="http://schemas.openxmlformats.org/officeDocument/2006/relationships/image" Target="../media/image47.png"/><Relationship Id="rId42" Type="http://schemas.openxmlformats.org/officeDocument/2006/relationships/image" Target="../media/image48.png"/><Relationship Id="rId43" Type="http://schemas.openxmlformats.org/officeDocument/2006/relationships/image" Target="../media/image49.emf"/><Relationship Id="rId44" Type="http://schemas.openxmlformats.org/officeDocument/2006/relationships/image" Target="../media/image50.emf"/><Relationship Id="rId45" Type="http://schemas.openxmlformats.org/officeDocument/2006/relationships/image" Target="../media/image51.emf"/><Relationship Id="rId46" Type="http://schemas.openxmlformats.org/officeDocument/2006/relationships/image" Target="../media/image52.emf"/><Relationship Id="rId47" Type="http://schemas.openxmlformats.org/officeDocument/2006/relationships/image" Target="../media/image53.emf"/><Relationship Id="rId48" Type="http://schemas.openxmlformats.org/officeDocument/2006/relationships/image" Target="../media/image54.emf"/><Relationship Id="rId49" Type="http://schemas.openxmlformats.org/officeDocument/2006/relationships/image" Target="../media/image55.emf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emf"/><Relationship Id="rId4" Type="http://schemas.openxmlformats.org/officeDocument/2006/relationships/image" Target="../media/image10.emf"/><Relationship Id="rId5" Type="http://schemas.openxmlformats.org/officeDocument/2006/relationships/image" Target="../media/image11.emf"/><Relationship Id="rId6" Type="http://schemas.openxmlformats.org/officeDocument/2006/relationships/image" Target="../media/image12.emf"/><Relationship Id="rId7" Type="http://schemas.openxmlformats.org/officeDocument/2006/relationships/image" Target="../media/image13.emf"/><Relationship Id="rId8" Type="http://schemas.openxmlformats.org/officeDocument/2006/relationships/image" Target="../media/image14.emf"/><Relationship Id="rId9" Type="http://schemas.openxmlformats.org/officeDocument/2006/relationships/image" Target="../media/image15.emf"/><Relationship Id="rId30" Type="http://schemas.openxmlformats.org/officeDocument/2006/relationships/image" Target="../media/image36.emf"/><Relationship Id="rId31" Type="http://schemas.openxmlformats.org/officeDocument/2006/relationships/image" Target="../media/image37.emf"/><Relationship Id="rId32" Type="http://schemas.openxmlformats.org/officeDocument/2006/relationships/image" Target="../media/image38.emf"/><Relationship Id="rId33" Type="http://schemas.openxmlformats.org/officeDocument/2006/relationships/image" Target="../media/image39.emf"/><Relationship Id="rId34" Type="http://schemas.openxmlformats.org/officeDocument/2006/relationships/image" Target="../media/image40.png"/><Relationship Id="rId35" Type="http://schemas.openxmlformats.org/officeDocument/2006/relationships/image" Target="../media/image41.png"/><Relationship Id="rId36" Type="http://schemas.openxmlformats.org/officeDocument/2006/relationships/image" Target="../media/image42.png"/><Relationship Id="rId37" Type="http://schemas.openxmlformats.org/officeDocument/2006/relationships/image" Target="../media/image43.png"/><Relationship Id="rId38" Type="http://schemas.openxmlformats.org/officeDocument/2006/relationships/image" Target="../media/image44.png"/><Relationship Id="rId39" Type="http://schemas.openxmlformats.org/officeDocument/2006/relationships/image" Target="../media/image45.png"/><Relationship Id="rId20" Type="http://schemas.openxmlformats.org/officeDocument/2006/relationships/image" Target="../media/image26.emf"/><Relationship Id="rId21" Type="http://schemas.openxmlformats.org/officeDocument/2006/relationships/image" Target="../media/image27.emf"/><Relationship Id="rId22" Type="http://schemas.openxmlformats.org/officeDocument/2006/relationships/image" Target="../media/image28.emf"/><Relationship Id="rId23" Type="http://schemas.openxmlformats.org/officeDocument/2006/relationships/image" Target="../media/image29.emf"/><Relationship Id="rId24" Type="http://schemas.openxmlformats.org/officeDocument/2006/relationships/image" Target="../media/image30.emf"/><Relationship Id="rId25" Type="http://schemas.openxmlformats.org/officeDocument/2006/relationships/image" Target="../media/image31.emf"/><Relationship Id="rId26" Type="http://schemas.openxmlformats.org/officeDocument/2006/relationships/image" Target="../media/image32.emf"/><Relationship Id="rId27" Type="http://schemas.openxmlformats.org/officeDocument/2006/relationships/image" Target="../media/image33.emf"/><Relationship Id="rId28" Type="http://schemas.openxmlformats.org/officeDocument/2006/relationships/image" Target="../media/image34.emf"/><Relationship Id="rId29" Type="http://schemas.openxmlformats.org/officeDocument/2006/relationships/image" Target="../media/image35.emf"/><Relationship Id="rId60" Type="http://schemas.openxmlformats.org/officeDocument/2006/relationships/image" Target="../media/image66.emf"/><Relationship Id="rId61" Type="http://schemas.openxmlformats.org/officeDocument/2006/relationships/image" Target="../media/image67.emf"/><Relationship Id="rId62" Type="http://schemas.openxmlformats.org/officeDocument/2006/relationships/image" Target="../media/image68.emf"/><Relationship Id="rId10" Type="http://schemas.openxmlformats.org/officeDocument/2006/relationships/image" Target="../media/image16.emf"/><Relationship Id="rId11" Type="http://schemas.openxmlformats.org/officeDocument/2006/relationships/image" Target="../media/image17.emf"/><Relationship Id="rId12" Type="http://schemas.openxmlformats.org/officeDocument/2006/relationships/image" Target="../media/image18.emf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65.emf"/><Relationship Id="rId20" Type="http://schemas.openxmlformats.org/officeDocument/2006/relationships/image" Target="../media/image1176.emf"/><Relationship Id="rId21" Type="http://schemas.openxmlformats.org/officeDocument/2006/relationships/image" Target="../media/image1177.emf"/><Relationship Id="rId22" Type="http://schemas.openxmlformats.org/officeDocument/2006/relationships/image" Target="../media/image1178.emf"/><Relationship Id="rId23" Type="http://schemas.openxmlformats.org/officeDocument/2006/relationships/image" Target="../media/image1179.emf"/><Relationship Id="rId24" Type="http://schemas.openxmlformats.org/officeDocument/2006/relationships/image" Target="../media/image1180.emf"/><Relationship Id="rId25" Type="http://schemas.openxmlformats.org/officeDocument/2006/relationships/image" Target="../media/image1181.png"/><Relationship Id="rId26" Type="http://schemas.openxmlformats.org/officeDocument/2006/relationships/image" Target="../media/image1182.emf"/><Relationship Id="rId27" Type="http://schemas.openxmlformats.org/officeDocument/2006/relationships/image" Target="../media/image1183.emf"/><Relationship Id="rId28" Type="http://schemas.openxmlformats.org/officeDocument/2006/relationships/image" Target="../media/image1184.png"/><Relationship Id="rId10" Type="http://schemas.openxmlformats.org/officeDocument/2006/relationships/image" Target="../media/image1166.emf"/><Relationship Id="rId11" Type="http://schemas.openxmlformats.org/officeDocument/2006/relationships/image" Target="../media/image1167.emf"/><Relationship Id="rId12" Type="http://schemas.openxmlformats.org/officeDocument/2006/relationships/image" Target="../media/image1168.emf"/><Relationship Id="rId13" Type="http://schemas.openxmlformats.org/officeDocument/2006/relationships/image" Target="../media/image1169.emf"/><Relationship Id="rId14" Type="http://schemas.openxmlformats.org/officeDocument/2006/relationships/image" Target="../media/image1170.emf"/><Relationship Id="rId15" Type="http://schemas.openxmlformats.org/officeDocument/2006/relationships/image" Target="../media/image1171.png"/><Relationship Id="rId16" Type="http://schemas.openxmlformats.org/officeDocument/2006/relationships/image" Target="../media/image1172.png"/><Relationship Id="rId17" Type="http://schemas.openxmlformats.org/officeDocument/2006/relationships/image" Target="../media/image1173.emf"/><Relationship Id="rId18" Type="http://schemas.openxmlformats.org/officeDocument/2006/relationships/image" Target="../media/image1174.emf"/><Relationship Id="rId19" Type="http://schemas.openxmlformats.org/officeDocument/2006/relationships/image" Target="../media/image1175.emf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159.emf"/><Relationship Id="rId4" Type="http://schemas.openxmlformats.org/officeDocument/2006/relationships/image" Target="../media/image1160.emf"/><Relationship Id="rId5" Type="http://schemas.openxmlformats.org/officeDocument/2006/relationships/image" Target="../media/image1161.emf"/><Relationship Id="rId6" Type="http://schemas.openxmlformats.org/officeDocument/2006/relationships/image" Target="../media/image1162.emf"/><Relationship Id="rId7" Type="http://schemas.openxmlformats.org/officeDocument/2006/relationships/image" Target="../media/image1163.png"/><Relationship Id="rId8" Type="http://schemas.openxmlformats.org/officeDocument/2006/relationships/image" Target="../media/image1164.png"/></Relationships>
</file>

<file path=ppt/slides/_rels/slide3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96.png"/><Relationship Id="rId14" Type="http://schemas.openxmlformats.org/officeDocument/2006/relationships/image" Target="../media/image1197.png"/><Relationship Id="rId15" Type="http://schemas.openxmlformats.org/officeDocument/2006/relationships/image" Target="../media/image1198.png"/><Relationship Id="rId16" Type="http://schemas.openxmlformats.org/officeDocument/2006/relationships/image" Target="../media/image1199.png"/><Relationship Id="rId17" Type="http://schemas.openxmlformats.org/officeDocument/2006/relationships/image" Target="../media/image1200.png"/><Relationship Id="rId18" Type="http://schemas.openxmlformats.org/officeDocument/2006/relationships/image" Target="../media/image1201.png"/><Relationship Id="rId19" Type="http://schemas.openxmlformats.org/officeDocument/2006/relationships/image" Target="../media/image1202.png"/><Relationship Id="rId63" Type="http://schemas.openxmlformats.org/officeDocument/2006/relationships/image" Target="../media/image1246.emf"/><Relationship Id="rId50" Type="http://schemas.openxmlformats.org/officeDocument/2006/relationships/image" Target="../media/image1233.emf"/><Relationship Id="rId51" Type="http://schemas.openxmlformats.org/officeDocument/2006/relationships/image" Target="../media/image1234.emf"/><Relationship Id="rId52" Type="http://schemas.openxmlformats.org/officeDocument/2006/relationships/image" Target="../media/image1235.png"/><Relationship Id="rId53" Type="http://schemas.openxmlformats.org/officeDocument/2006/relationships/image" Target="../media/image1236.png"/><Relationship Id="rId54" Type="http://schemas.openxmlformats.org/officeDocument/2006/relationships/image" Target="../media/image1237.png"/><Relationship Id="rId55" Type="http://schemas.openxmlformats.org/officeDocument/2006/relationships/image" Target="../media/image1238.png"/><Relationship Id="rId56" Type="http://schemas.openxmlformats.org/officeDocument/2006/relationships/image" Target="../media/image1239.emf"/><Relationship Id="rId57" Type="http://schemas.openxmlformats.org/officeDocument/2006/relationships/image" Target="../media/image1240.emf"/><Relationship Id="rId58" Type="http://schemas.openxmlformats.org/officeDocument/2006/relationships/image" Target="../media/image1241.emf"/><Relationship Id="rId59" Type="http://schemas.openxmlformats.org/officeDocument/2006/relationships/image" Target="../media/image1242.emf"/><Relationship Id="rId40" Type="http://schemas.openxmlformats.org/officeDocument/2006/relationships/image" Target="../media/image1223.png"/><Relationship Id="rId41" Type="http://schemas.openxmlformats.org/officeDocument/2006/relationships/image" Target="../media/image1224.png"/><Relationship Id="rId42" Type="http://schemas.openxmlformats.org/officeDocument/2006/relationships/image" Target="../media/image1225.png"/><Relationship Id="rId43" Type="http://schemas.openxmlformats.org/officeDocument/2006/relationships/image" Target="../media/image1226.png"/><Relationship Id="rId44" Type="http://schemas.openxmlformats.org/officeDocument/2006/relationships/image" Target="../media/image1227.png"/><Relationship Id="rId45" Type="http://schemas.openxmlformats.org/officeDocument/2006/relationships/image" Target="../media/image1228.png"/><Relationship Id="rId46" Type="http://schemas.openxmlformats.org/officeDocument/2006/relationships/image" Target="../media/image1229.png"/><Relationship Id="rId47" Type="http://schemas.openxmlformats.org/officeDocument/2006/relationships/image" Target="../media/image1230.png"/><Relationship Id="rId48" Type="http://schemas.openxmlformats.org/officeDocument/2006/relationships/image" Target="../media/image1231.emf"/><Relationship Id="rId49" Type="http://schemas.openxmlformats.org/officeDocument/2006/relationships/image" Target="../media/image1232.emf"/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1185.png"/><Relationship Id="rId3" Type="http://schemas.openxmlformats.org/officeDocument/2006/relationships/image" Target="../media/image1186.png"/><Relationship Id="rId4" Type="http://schemas.openxmlformats.org/officeDocument/2006/relationships/image" Target="../media/image1187.png"/><Relationship Id="rId5" Type="http://schemas.openxmlformats.org/officeDocument/2006/relationships/image" Target="../media/image1188.png"/><Relationship Id="rId6" Type="http://schemas.openxmlformats.org/officeDocument/2006/relationships/image" Target="../media/image1189.png"/><Relationship Id="rId7" Type="http://schemas.openxmlformats.org/officeDocument/2006/relationships/image" Target="../media/image1190.png"/><Relationship Id="rId8" Type="http://schemas.openxmlformats.org/officeDocument/2006/relationships/image" Target="../media/image1191.png"/><Relationship Id="rId9" Type="http://schemas.openxmlformats.org/officeDocument/2006/relationships/image" Target="../media/image1192.png"/><Relationship Id="rId30" Type="http://schemas.openxmlformats.org/officeDocument/2006/relationships/image" Target="../media/image1213.png"/><Relationship Id="rId31" Type="http://schemas.openxmlformats.org/officeDocument/2006/relationships/image" Target="../media/image1214.png"/><Relationship Id="rId32" Type="http://schemas.openxmlformats.org/officeDocument/2006/relationships/image" Target="../media/image1215.png"/><Relationship Id="rId33" Type="http://schemas.openxmlformats.org/officeDocument/2006/relationships/image" Target="../media/image1216.png"/><Relationship Id="rId34" Type="http://schemas.openxmlformats.org/officeDocument/2006/relationships/image" Target="../media/image1217.png"/><Relationship Id="rId35" Type="http://schemas.openxmlformats.org/officeDocument/2006/relationships/image" Target="../media/image1218.png"/><Relationship Id="rId36" Type="http://schemas.openxmlformats.org/officeDocument/2006/relationships/image" Target="../media/image1219.png"/><Relationship Id="rId37" Type="http://schemas.openxmlformats.org/officeDocument/2006/relationships/image" Target="../media/image1220.png"/><Relationship Id="rId38" Type="http://schemas.openxmlformats.org/officeDocument/2006/relationships/image" Target="../media/image1221.png"/><Relationship Id="rId39" Type="http://schemas.openxmlformats.org/officeDocument/2006/relationships/image" Target="../media/image1222.png"/><Relationship Id="rId20" Type="http://schemas.openxmlformats.org/officeDocument/2006/relationships/image" Target="../media/image1203.png"/><Relationship Id="rId21" Type="http://schemas.openxmlformats.org/officeDocument/2006/relationships/image" Target="../media/image1204.png"/><Relationship Id="rId22" Type="http://schemas.openxmlformats.org/officeDocument/2006/relationships/image" Target="../media/image1205.png"/><Relationship Id="rId23" Type="http://schemas.openxmlformats.org/officeDocument/2006/relationships/image" Target="../media/image1206.png"/><Relationship Id="rId24" Type="http://schemas.openxmlformats.org/officeDocument/2006/relationships/image" Target="../media/image1207.png"/><Relationship Id="rId25" Type="http://schemas.openxmlformats.org/officeDocument/2006/relationships/image" Target="../media/image1208.png"/><Relationship Id="rId26" Type="http://schemas.openxmlformats.org/officeDocument/2006/relationships/image" Target="../media/image1209.png"/><Relationship Id="rId27" Type="http://schemas.openxmlformats.org/officeDocument/2006/relationships/image" Target="../media/image1210.png"/><Relationship Id="rId28" Type="http://schemas.openxmlformats.org/officeDocument/2006/relationships/image" Target="../media/image1211.png"/><Relationship Id="rId29" Type="http://schemas.openxmlformats.org/officeDocument/2006/relationships/image" Target="../media/image1212.png"/><Relationship Id="rId60" Type="http://schemas.openxmlformats.org/officeDocument/2006/relationships/image" Target="../media/image1243.emf"/><Relationship Id="rId61" Type="http://schemas.openxmlformats.org/officeDocument/2006/relationships/image" Target="../media/image1244.emf"/><Relationship Id="rId62" Type="http://schemas.openxmlformats.org/officeDocument/2006/relationships/image" Target="../media/image1245.emf"/><Relationship Id="rId10" Type="http://schemas.openxmlformats.org/officeDocument/2006/relationships/image" Target="../media/image1193.png"/><Relationship Id="rId11" Type="http://schemas.openxmlformats.org/officeDocument/2006/relationships/image" Target="../media/image1194.png"/><Relationship Id="rId12" Type="http://schemas.openxmlformats.org/officeDocument/2006/relationships/image" Target="../media/image1195.png"/></Relationships>
</file>

<file path=ppt/slides/_rels/slide32.xml.rels><?xml version="1.0" encoding="UTF-8" standalone="yes"?>
<Relationships xmlns="http://schemas.openxmlformats.org/package/2006/relationships"><Relationship Id="rId46" Type="http://schemas.openxmlformats.org/officeDocument/2006/relationships/image" Target="../media/image1290.emf"/><Relationship Id="rId20" Type="http://schemas.openxmlformats.org/officeDocument/2006/relationships/image" Target="../media/image1264.png"/><Relationship Id="rId21" Type="http://schemas.openxmlformats.org/officeDocument/2006/relationships/image" Target="../media/image1265.png"/><Relationship Id="rId22" Type="http://schemas.openxmlformats.org/officeDocument/2006/relationships/image" Target="../media/image1266.png"/><Relationship Id="rId23" Type="http://schemas.openxmlformats.org/officeDocument/2006/relationships/image" Target="../media/image1267.png"/><Relationship Id="rId24" Type="http://schemas.openxmlformats.org/officeDocument/2006/relationships/image" Target="../media/image1268.png"/><Relationship Id="rId25" Type="http://schemas.openxmlformats.org/officeDocument/2006/relationships/image" Target="../media/image1269.png"/><Relationship Id="rId26" Type="http://schemas.openxmlformats.org/officeDocument/2006/relationships/image" Target="../media/image1270.png"/><Relationship Id="rId27" Type="http://schemas.openxmlformats.org/officeDocument/2006/relationships/image" Target="../media/image1271.png"/><Relationship Id="rId28" Type="http://schemas.openxmlformats.org/officeDocument/2006/relationships/image" Target="../media/image1272.png"/><Relationship Id="rId29" Type="http://schemas.openxmlformats.org/officeDocument/2006/relationships/image" Target="../media/image1273.png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247.emf"/><Relationship Id="rId4" Type="http://schemas.openxmlformats.org/officeDocument/2006/relationships/image" Target="../media/image1248.emf"/><Relationship Id="rId5" Type="http://schemas.openxmlformats.org/officeDocument/2006/relationships/image" Target="../media/image1249.emf"/><Relationship Id="rId30" Type="http://schemas.openxmlformats.org/officeDocument/2006/relationships/image" Target="../media/image1274.png"/><Relationship Id="rId31" Type="http://schemas.openxmlformats.org/officeDocument/2006/relationships/image" Target="../media/image1275.png"/><Relationship Id="rId32" Type="http://schemas.openxmlformats.org/officeDocument/2006/relationships/image" Target="../media/image1276.png"/><Relationship Id="rId9" Type="http://schemas.openxmlformats.org/officeDocument/2006/relationships/image" Target="../media/image1253.emf"/><Relationship Id="rId6" Type="http://schemas.openxmlformats.org/officeDocument/2006/relationships/image" Target="../media/image1250.emf"/><Relationship Id="rId7" Type="http://schemas.openxmlformats.org/officeDocument/2006/relationships/image" Target="../media/image1251.emf"/><Relationship Id="rId8" Type="http://schemas.openxmlformats.org/officeDocument/2006/relationships/image" Target="../media/image1252.emf"/><Relationship Id="rId33" Type="http://schemas.openxmlformats.org/officeDocument/2006/relationships/image" Target="../media/image1277.png"/><Relationship Id="rId34" Type="http://schemas.openxmlformats.org/officeDocument/2006/relationships/image" Target="../media/image1278.png"/><Relationship Id="rId35" Type="http://schemas.openxmlformats.org/officeDocument/2006/relationships/image" Target="../media/image1279.png"/><Relationship Id="rId36" Type="http://schemas.openxmlformats.org/officeDocument/2006/relationships/image" Target="../media/image1280.png"/><Relationship Id="rId10" Type="http://schemas.openxmlformats.org/officeDocument/2006/relationships/image" Target="../media/image1254.emf"/><Relationship Id="rId11" Type="http://schemas.openxmlformats.org/officeDocument/2006/relationships/image" Target="../media/image1255.emf"/><Relationship Id="rId12" Type="http://schemas.openxmlformats.org/officeDocument/2006/relationships/image" Target="../media/image1256.emf"/><Relationship Id="rId13" Type="http://schemas.openxmlformats.org/officeDocument/2006/relationships/image" Target="../media/image1257.emf"/><Relationship Id="rId14" Type="http://schemas.openxmlformats.org/officeDocument/2006/relationships/image" Target="../media/image1258.emf"/><Relationship Id="rId15" Type="http://schemas.openxmlformats.org/officeDocument/2006/relationships/image" Target="../media/image1259.png"/><Relationship Id="rId16" Type="http://schemas.openxmlformats.org/officeDocument/2006/relationships/image" Target="../media/image1260.png"/><Relationship Id="rId17" Type="http://schemas.openxmlformats.org/officeDocument/2006/relationships/image" Target="../media/image1261.png"/><Relationship Id="rId18" Type="http://schemas.openxmlformats.org/officeDocument/2006/relationships/image" Target="../media/image1262.png"/><Relationship Id="rId19" Type="http://schemas.openxmlformats.org/officeDocument/2006/relationships/image" Target="../media/image1263.png"/><Relationship Id="rId37" Type="http://schemas.openxmlformats.org/officeDocument/2006/relationships/image" Target="../media/image1281.png"/><Relationship Id="rId38" Type="http://schemas.openxmlformats.org/officeDocument/2006/relationships/image" Target="../media/image1282.png"/><Relationship Id="rId39" Type="http://schemas.openxmlformats.org/officeDocument/2006/relationships/image" Target="../media/image1283.png"/><Relationship Id="rId40" Type="http://schemas.openxmlformats.org/officeDocument/2006/relationships/image" Target="../media/image1284.png"/><Relationship Id="rId41" Type="http://schemas.openxmlformats.org/officeDocument/2006/relationships/image" Target="../media/image1285.png"/><Relationship Id="rId42" Type="http://schemas.openxmlformats.org/officeDocument/2006/relationships/image" Target="../media/image1286.png"/><Relationship Id="rId43" Type="http://schemas.openxmlformats.org/officeDocument/2006/relationships/image" Target="../media/image1287.png"/><Relationship Id="rId44" Type="http://schemas.openxmlformats.org/officeDocument/2006/relationships/image" Target="../media/image1288.png"/><Relationship Id="rId45" Type="http://schemas.openxmlformats.org/officeDocument/2006/relationships/image" Target="../media/image128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hyperlink" Target="mailto:icons@fortinet.com" TargetMode="External"/><Relationship Id="rId3" Type="http://schemas.openxmlformats.org/officeDocument/2006/relationships/hyperlink" Target="https://www.fortinet.com/resources/icon-library.html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8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6.png"/><Relationship Id="rId14" Type="http://schemas.openxmlformats.org/officeDocument/2006/relationships/image" Target="../media/image87.png"/><Relationship Id="rId15" Type="http://schemas.openxmlformats.org/officeDocument/2006/relationships/image" Target="../media/image88.emf"/><Relationship Id="rId16" Type="http://schemas.openxmlformats.org/officeDocument/2006/relationships/image" Target="../media/image89.emf"/><Relationship Id="rId17" Type="http://schemas.openxmlformats.org/officeDocument/2006/relationships/image" Target="../media/image90.emf"/><Relationship Id="rId18" Type="http://schemas.openxmlformats.org/officeDocument/2006/relationships/image" Target="../media/image91.emf"/><Relationship Id="rId19" Type="http://schemas.openxmlformats.org/officeDocument/2006/relationships/image" Target="../media/image92.emf"/><Relationship Id="rId50" Type="http://schemas.openxmlformats.org/officeDocument/2006/relationships/image" Target="../media/image123.emf"/><Relationship Id="rId51" Type="http://schemas.openxmlformats.org/officeDocument/2006/relationships/image" Target="../media/image124.emf"/><Relationship Id="rId52" Type="http://schemas.openxmlformats.org/officeDocument/2006/relationships/image" Target="../media/image125.emf"/><Relationship Id="rId53" Type="http://schemas.openxmlformats.org/officeDocument/2006/relationships/image" Target="../media/image126.emf"/><Relationship Id="rId54" Type="http://schemas.openxmlformats.org/officeDocument/2006/relationships/image" Target="../media/image127.emf"/><Relationship Id="rId55" Type="http://schemas.openxmlformats.org/officeDocument/2006/relationships/image" Target="../media/image128.emf"/><Relationship Id="rId56" Type="http://schemas.openxmlformats.org/officeDocument/2006/relationships/image" Target="../media/image129.emf"/><Relationship Id="rId57" Type="http://schemas.openxmlformats.org/officeDocument/2006/relationships/image" Target="../media/image130.png"/><Relationship Id="rId58" Type="http://schemas.openxmlformats.org/officeDocument/2006/relationships/image" Target="../media/image131.emf"/><Relationship Id="rId40" Type="http://schemas.openxmlformats.org/officeDocument/2006/relationships/image" Target="../media/image113.png"/><Relationship Id="rId41" Type="http://schemas.openxmlformats.org/officeDocument/2006/relationships/image" Target="../media/image114.png"/><Relationship Id="rId42" Type="http://schemas.openxmlformats.org/officeDocument/2006/relationships/image" Target="../media/image115.png"/><Relationship Id="rId43" Type="http://schemas.openxmlformats.org/officeDocument/2006/relationships/image" Target="../media/image116.emf"/><Relationship Id="rId44" Type="http://schemas.openxmlformats.org/officeDocument/2006/relationships/image" Target="../media/image117.emf"/><Relationship Id="rId45" Type="http://schemas.openxmlformats.org/officeDocument/2006/relationships/image" Target="../media/image118.emf"/><Relationship Id="rId46" Type="http://schemas.openxmlformats.org/officeDocument/2006/relationships/image" Target="../media/image119.emf"/><Relationship Id="rId47" Type="http://schemas.openxmlformats.org/officeDocument/2006/relationships/image" Target="../media/image120.emf"/><Relationship Id="rId48" Type="http://schemas.openxmlformats.org/officeDocument/2006/relationships/image" Target="../media/image121.emf"/><Relationship Id="rId49" Type="http://schemas.openxmlformats.org/officeDocument/2006/relationships/image" Target="../media/image122.emf"/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Relationship Id="rId4" Type="http://schemas.openxmlformats.org/officeDocument/2006/relationships/image" Target="../media/image77.png"/><Relationship Id="rId5" Type="http://schemas.openxmlformats.org/officeDocument/2006/relationships/image" Target="../media/image78.png"/><Relationship Id="rId6" Type="http://schemas.openxmlformats.org/officeDocument/2006/relationships/image" Target="../media/image79.png"/><Relationship Id="rId7" Type="http://schemas.openxmlformats.org/officeDocument/2006/relationships/image" Target="../media/image80.png"/><Relationship Id="rId8" Type="http://schemas.openxmlformats.org/officeDocument/2006/relationships/image" Target="../media/image81.png"/><Relationship Id="rId9" Type="http://schemas.openxmlformats.org/officeDocument/2006/relationships/image" Target="../media/image82.png"/><Relationship Id="rId30" Type="http://schemas.openxmlformats.org/officeDocument/2006/relationships/image" Target="../media/image103.png"/><Relationship Id="rId31" Type="http://schemas.openxmlformats.org/officeDocument/2006/relationships/image" Target="../media/image104.png"/><Relationship Id="rId32" Type="http://schemas.openxmlformats.org/officeDocument/2006/relationships/image" Target="../media/image105.png"/><Relationship Id="rId33" Type="http://schemas.openxmlformats.org/officeDocument/2006/relationships/image" Target="../media/image106.png"/><Relationship Id="rId34" Type="http://schemas.openxmlformats.org/officeDocument/2006/relationships/image" Target="../media/image107.png"/><Relationship Id="rId35" Type="http://schemas.openxmlformats.org/officeDocument/2006/relationships/image" Target="../media/image108.png"/><Relationship Id="rId36" Type="http://schemas.openxmlformats.org/officeDocument/2006/relationships/image" Target="../media/image109.png"/><Relationship Id="rId37" Type="http://schemas.openxmlformats.org/officeDocument/2006/relationships/image" Target="../media/image110.png"/><Relationship Id="rId38" Type="http://schemas.openxmlformats.org/officeDocument/2006/relationships/image" Target="../media/image111.png"/><Relationship Id="rId39" Type="http://schemas.openxmlformats.org/officeDocument/2006/relationships/image" Target="../media/image112.png"/><Relationship Id="rId20" Type="http://schemas.openxmlformats.org/officeDocument/2006/relationships/image" Target="../media/image93.emf"/><Relationship Id="rId21" Type="http://schemas.openxmlformats.org/officeDocument/2006/relationships/image" Target="../media/image94.png"/><Relationship Id="rId22" Type="http://schemas.openxmlformats.org/officeDocument/2006/relationships/image" Target="../media/image95.png"/><Relationship Id="rId23" Type="http://schemas.openxmlformats.org/officeDocument/2006/relationships/image" Target="../media/image96.png"/><Relationship Id="rId24" Type="http://schemas.openxmlformats.org/officeDocument/2006/relationships/image" Target="../media/image97.png"/><Relationship Id="rId25" Type="http://schemas.openxmlformats.org/officeDocument/2006/relationships/image" Target="../media/image98.png"/><Relationship Id="rId26" Type="http://schemas.openxmlformats.org/officeDocument/2006/relationships/image" Target="../media/image99.png"/><Relationship Id="rId27" Type="http://schemas.openxmlformats.org/officeDocument/2006/relationships/image" Target="../media/image100.png"/><Relationship Id="rId28" Type="http://schemas.openxmlformats.org/officeDocument/2006/relationships/image" Target="../media/image101.png"/><Relationship Id="rId29" Type="http://schemas.openxmlformats.org/officeDocument/2006/relationships/image" Target="../media/image102.png"/><Relationship Id="rId10" Type="http://schemas.openxmlformats.org/officeDocument/2006/relationships/image" Target="../media/image83.png"/><Relationship Id="rId11" Type="http://schemas.openxmlformats.org/officeDocument/2006/relationships/image" Target="../media/image84.png"/><Relationship Id="rId12" Type="http://schemas.openxmlformats.org/officeDocument/2006/relationships/image" Target="../media/image85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3.emf"/><Relationship Id="rId14" Type="http://schemas.openxmlformats.org/officeDocument/2006/relationships/image" Target="../media/image144.emf"/><Relationship Id="rId15" Type="http://schemas.openxmlformats.org/officeDocument/2006/relationships/image" Target="../media/image145.emf"/><Relationship Id="rId16" Type="http://schemas.openxmlformats.org/officeDocument/2006/relationships/image" Target="../media/image146.emf"/><Relationship Id="rId17" Type="http://schemas.openxmlformats.org/officeDocument/2006/relationships/image" Target="../media/image147.emf"/><Relationship Id="rId18" Type="http://schemas.openxmlformats.org/officeDocument/2006/relationships/image" Target="../media/image148.emf"/><Relationship Id="rId19" Type="http://schemas.openxmlformats.org/officeDocument/2006/relationships/image" Target="../media/image149.emf"/><Relationship Id="rId63" Type="http://schemas.openxmlformats.org/officeDocument/2006/relationships/image" Target="../media/image193.emf"/><Relationship Id="rId64" Type="http://schemas.openxmlformats.org/officeDocument/2006/relationships/image" Target="../media/image194.emf"/><Relationship Id="rId65" Type="http://schemas.openxmlformats.org/officeDocument/2006/relationships/image" Target="../media/image195.emf"/><Relationship Id="rId66" Type="http://schemas.openxmlformats.org/officeDocument/2006/relationships/image" Target="../media/image196.emf"/><Relationship Id="rId67" Type="http://schemas.openxmlformats.org/officeDocument/2006/relationships/image" Target="../media/image197.emf"/><Relationship Id="rId50" Type="http://schemas.openxmlformats.org/officeDocument/2006/relationships/image" Target="../media/image180.emf"/><Relationship Id="rId51" Type="http://schemas.openxmlformats.org/officeDocument/2006/relationships/image" Target="../media/image181.emf"/><Relationship Id="rId52" Type="http://schemas.openxmlformats.org/officeDocument/2006/relationships/image" Target="../media/image182.emf"/><Relationship Id="rId53" Type="http://schemas.openxmlformats.org/officeDocument/2006/relationships/image" Target="../media/image183.emf"/><Relationship Id="rId54" Type="http://schemas.openxmlformats.org/officeDocument/2006/relationships/image" Target="../media/image184.emf"/><Relationship Id="rId55" Type="http://schemas.openxmlformats.org/officeDocument/2006/relationships/image" Target="../media/image185.emf"/><Relationship Id="rId56" Type="http://schemas.openxmlformats.org/officeDocument/2006/relationships/image" Target="../media/image186.emf"/><Relationship Id="rId57" Type="http://schemas.openxmlformats.org/officeDocument/2006/relationships/image" Target="../media/image187.emf"/><Relationship Id="rId58" Type="http://schemas.openxmlformats.org/officeDocument/2006/relationships/image" Target="../media/image188.emf"/><Relationship Id="rId59" Type="http://schemas.openxmlformats.org/officeDocument/2006/relationships/image" Target="../media/image189.emf"/><Relationship Id="rId40" Type="http://schemas.openxmlformats.org/officeDocument/2006/relationships/image" Target="../media/image170.emf"/><Relationship Id="rId41" Type="http://schemas.openxmlformats.org/officeDocument/2006/relationships/image" Target="../media/image171.emf"/><Relationship Id="rId42" Type="http://schemas.openxmlformats.org/officeDocument/2006/relationships/image" Target="../media/image172.emf"/><Relationship Id="rId43" Type="http://schemas.openxmlformats.org/officeDocument/2006/relationships/image" Target="../media/image173.emf"/><Relationship Id="rId44" Type="http://schemas.openxmlformats.org/officeDocument/2006/relationships/image" Target="../media/image174.emf"/><Relationship Id="rId45" Type="http://schemas.openxmlformats.org/officeDocument/2006/relationships/image" Target="../media/image175.emf"/><Relationship Id="rId46" Type="http://schemas.openxmlformats.org/officeDocument/2006/relationships/image" Target="../media/image176.emf"/><Relationship Id="rId47" Type="http://schemas.openxmlformats.org/officeDocument/2006/relationships/image" Target="../media/image177.emf"/><Relationship Id="rId48" Type="http://schemas.openxmlformats.org/officeDocument/2006/relationships/image" Target="../media/image178.emf"/><Relationship Id="rId49" Type="http://schemas.openxmlformats.org/officeDocument/2006/relationships/image" Target="../media/image179.emf"/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132.emf"/><Relationship Id="rId3" Type="http://schemas.openxmlformats.org/officeDocument/2006/relationships/image" Target="../media/image133.emf"/><Relationship Id="rId4" Type="http://schemas.openxmlformats.org/officeDocument/2006/relationships/image" Target="../media/image134.png"/><Relationship Id="rId5" Type="http://schemas.openxmlformats.org/officeDocument/2006/relationships/image" Target="../media/image135.emf"/><Relationship Id="rId6" Type="http://schemas.openxmlformats.org/officeDocument/2006/relationships/image" Target="../media/image136.emf"/><Relationship Id="rId7" Type="http://schemas.openxmlformats.org/officeDocument/2006/relationships/image" Target="../media/image137.emf"/><Relationship Id="rId8" Type="http://schemas.openxmlformats.org/officeDocument/2006/relationships/image" Target="../media/image138.emf"/><Relationship Id="rId9" Type="http://schemas.openxmlformats.org/officeDocument/2006/relationships/image" Target="../media/image139.emf"/><Relationship Id="rId30" Type="http://schemas.openxmlformats.org/officeDocument/2006/relationships/image" Target="../media/image160.emf"/><Relationship Id="rId31" Type="http://schemas.openxmlformats.org/officeDocument/2006/relationships/image" Target="../media/image161.emf"/><Relationship Id="rId32" Type="http://schemas.openxmlformats.org/officeDocument/2006/relationships/image" Target="../media/image162.emf"/><Relationship Id="rId33" Type="http://schemas.openxmlformats.org/officeDocument/2006/relationships/image" Target="../media/image163.emf"/><Relationship Id="rId34" Type="http://schemas.openxmlformats.org/officeDocument/2006/relationships/image" Target="../media/image164.emf"/><Relationship Id="rId35" Type="http://schemas.openxmlformats.org/officeDocument/2006/relationships/image" Target="../media/image165.emf"/><Relationship Id="rId36" Type="http://schemas.openxmlformats.org/officeDocument/2006/relationships/image" Target="../media/image166.emf"/><Relationship Id="rId37" Type="http://schemas.openxmlformats.org/officeDocument/2006/relationships/image" Target="../media/image167.emf"/><Relationship Id="rId38" Type="http://schemas.openxmlformats.org/officeDocument/2006/relationships/image" Target="../media/image168.emf"/><Relationship Id="rId39" Type="http://schemas.openxmlformats.org/officeDocument/2006/relationships/image" Target="../media/image169.emf"/><Relationship Id="rId20" Type="http://schemas.openxmlformats.org/officeDocument/2006/relationships/image" Target="../media/image150.emf"/><Relationship Id="rId21" Type="http://schemas.openxmlformats.org/officeDocument/2006/relationships/image" Target="../media/image151.emf"/><Relationship Id="rId22" Type="http://schemas.openxmlformats.org/officeDocument/2006/relationships/image" Target="../media/image152.emf"/><Relationship Id="rId23" Type="http://schemas.openxmlformats.org/officeDocument/2006/relationships/image" Target="../media/image153.emf"/><Relationship Id="rId24" Type="http://schemas.openxmlformats.org/officeDocument/2006/relationships/image" Target="../media/image154.emf"/><Relationship Id="rId25" Type="http://schemas.openxmlformats.org/officeDocument/2006/relationships/image" Target="../media/image155.emf"/><Relationship Id="rId26" Type="http://schemas.openxmlformats.org/officeDocument/2006/relationships/image" Target="../media/image156.emf"/><Relationship Id="rId27" Type="http://schemas.openxmlformats.org/officeDocument/2006/relationships/image" Target="../media/image157.emf"/><Relationship Id="rId28" Type="http://schemas.openxmlformats.org/officeDocument/2006/relationships/image" Target="../media/image158.emf"/><Relationship Id="rId29" Type="http://schemas.openxmlformats.org/officeDocument/2006/relationships/image" Target="../media/image159.emf"/><Relationship Id="rId60" Type="http://schemas.openxmlformats.org/officeDocument/2006/relationships/image" Target="../media/image190.emf"/><Relationship Id="rId61" Type="http://schemas.openxmlformats.org/officeDocument/2006/relationships/image" Target="../media/image191.emf"/><Relationship Id="rId62" Type="http://schemas.openxmlformats.org/officeDocument/2006/relationships/image" Target="../media/image192.emf"/><Relationship Id="rId10" Type="http://schemas.openxmlformats.org/officeDocument/2006/relationships/image" Target="../media/image140.emf"/><Relationship Id="rId11" Type="http://schemas.openxmlformats.org/officeDocument/2006/relationships/image" Target="../media/image141.png"/><Relationship Id="rId12" Type="http://schemas.openxmlformats.org/officeDocument/2006/relationships/image" Target="../media/image142.e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8.emf"/><Relationship Id="rId14" Type="http://schemas.openxmlformats.org/officeDocument/2006/relationships/image" Target="../media/image209.emf"/><Relationship Id="rId15" Type="http://schemas.openxmlformats.org/officeDocument/2006/relationships/image" Target="../media/image210.png"/><Relationship Id="rId16" Type="http://schemas.openxmlformats.org/officeDocument/2006/relationships/image" Target="../media/image211.emf"/><Relationship Id="rId17" Type="http://schemas.openxmlformats.org/officeDocument/2006/relationships/image" Target="../media/image212.emf"/><Relationship Id="rId18" Type="http://schemas.openxmlformats.org/officeDocument/2006/relationships/image" Target="../media/image213.png"/><Relationship Id="rId19" Type="http://schemas.openxmlformats.org/officeDocument/2006/relationships/image" Target="../media/image214.emf"/><Relationship Id="rId50" Type="http://schemas.openxmlformats.org/officeDocument/2006/relationships/image" Target="../media/image245.emf"/><Relationship Id="rId51" Type="http://schemas.openxmlformats.org/officeDocument/2006/relationships/image" Target="../media/image246.emf"/><Relationship Id="rId52" Type="http://schemas.openxmlformats.org/officeDocument/2006/relationships/image" Target="../media/image247.emf"/><Relationship Id="rId53" Type="http://schemas.openxmlformats.org/officeDocument/2006/relationships/image" Target="../media/image248.emf"/><Relationship Id="rId54" Type="http://schemas.openxmlformats.org/officeDocument/2006/relationships/image" Target="../media/image249.emf"/><Relationship Id="rId55" Type="http://schemas.openxmlformats.org/officeDocument/2006/relationships/image" Target="../media/image250.emf"/><Relationship Id="rId56" Type="http://schemas.openxmlformats.org/officeDocument/2006/relationships/image" Target="../media/image251.png"/><Relationship Id="rId57" Type="http://schemas.openxmlformats.org/officeDocument/2006/relationships/image" Target="../media/image252.emf"/><Relationship Id="rId58" Type="http://schemas.openxmlformats.org/officeDocument/2006/relationships/image" Target="../media/image253.emf"/><Relationship Id="rId59" Type="http://schemas.openxmlformats.org/officeDocument/2006/relationships/image" Target="../media/image254.emf"/><Relationship Id="rId40" Type="http://schemas.openxmlformats.org/officeDocument/2006/relationships/image" Target="../media/image235.emf"/><Relationship Id="rId41" Type="http://schemas.openxmlformats.org/officeDocument/2006/relationships/image" Target="../media/image236.emf"/><Relationship Id="rId42" Type="http://schemas.openxmlformats.org/officeDocument/2006/relationships/image" Target="../media/image237.emf"/><Relationship Id="rId43" Type="http://schemas.openxmlformats.org/officeDocument/2006/relationships/image" Target="../media/image238.emf"/><Relationship Id="rId44" Type="http://schemas.openxmlformats.org/officeDocument/2006/relationships/image" Target="../media/image239.emf"/><Relationship Id="rId45" Type="http://schemas.openxmlformats.org/officeDocument/2006/relationships/image" Target="../media/image240.emf"/><Relationship Id="rId46" Type="http://schemas.openxmlformats.org/officeDocument/2006/relationships/image" Target="../media/image241.emf"/><Relationship Id="rId47" Type="http://schemas.openxmlformats.org/officeDocument/2006/relationships/image" Target="../media/image242.emf"/><Relationship Id="rId48" Type="http://schemas.openxmlformats.org/officeDocument/2006/relationships/image" Target="../media/image243.emf"/><Relationship Id="rId49" Type="http://schemas.openxmlformats.org/officeDocument/2006/relationships/image" Target="../media/image244.emf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98.png"/><Relationship Id="rId4" Type="http://schemas.openxmlformats.org/officeDocument/2006/relationships/image" Target="../media/image199.emf"/><Relationship Id="rId5" Type="http://schemas.openxmlformats.org/officeDocument/2006/relationships/image" Target="../media/image200.emf"/><Relationship Id="rId6" Type="http://schemas.openxmlformats.org/officeDocument/2006/relationships/image" Target="../media/image201.png"/><Relationship Id="rId7" Type="http://schemas.openxmlformats.org/officeDocument/2006/relationships/image" Target="../media/image202.emf"/><Relationship Id="rId8" Type="http://schemas.openxmlformats.org/officeDocument/2006/relationships/image" Target="../media/image203.emf"/><Relationship Id="rId9" Type="http://schemas.openxmlformats.org/officeDocument/2006/relationships/image" Target="../media/image204.png"/><Relationship Id="rId30" Type="http://schemas.openxmlformats.org/officeDocument/2006/relationships/image" Target="../media/image225.emf"/><Relationship Id="rId31" Type="http://schemas.openxmlformats.org/officeDocument/2006/relationships/image" Target="../media/image226.emf"/><Relationship Id="rId32" Type="http://schemas.openxmlformats.org/officeDocument/2006/relationships/image" Target="../media/image227.emf"/><Relationship Id="rId33" Type="http://schemas.openxmlformats.org/officeDocument/2006/relationships/image" Target="../media/image228.emf"/><Relationship Id="rId34" Type="http://schemas.openxmlformats.org/officeDocument/2006/relationships/image" Target="../media/image229.emf"/><Relationship Id="rId35" Type="http://schemas.openxmlformats.org/officeDocument/2006/relationships/image" Target="../media/image230.emf"/><Relationship Id="rId36" Type="http://schemas.openxmlformats.org/officeDocument/2006/relationships/image" Target="../media/image231.emf"/><Relationship Id="rId37" Type="http://schemas.openxmlformats.org/officeDocument/2006/relationships/image" Target="../media/image232.emf"/><Relationship Id="rId38" Type="http://schemas.openxmlformats.org/officeDocument/2006/relationships/image" Target="../media/image233.emf"/><Relationship Id="rId39" Type="http://schemas.openxmlformats.org/officeDocument/2006/relationships/image" Target="../media/image234.emf"/><Relationship Id="rId20" Type="http://schemas.openxmlformats.org/officeDocument/2006/relationships/image" Target="../media/image215.emf"/><Relationship Id="rId21" Type="http://schemas.openxmlformats.org/officeDocument/2006/relationships/image" Target="../media/image216.png"/><Relationship Id="rId22" Type="http://schemas.openxmlformats.org/officeDocument/2006/relationships/image" Target="../media/image217.emf"/><Relationship Id="rId23" Type="http://schemas.openxmlformats.org/officeDocument/2006/relationships/image" Target="../media/image218.png"/><Relationship Id="rId24" Type="http://schemas.openxmlformats.org/officeDocument/2006/relationships/image" Target="../media/image219.emf"/><Relationship Id="rId25" Type="http://schemas.openxmlformats.org/officeDocument/2006/relationships/image" Target="../media/image220.png"/><Relationship Id="rId26" Type="http://schemas.openxmlformats.org/officeDocument/2006/relationships/image" Target="../media/image221.emf"/><Relationship Id="rId27" Type="http://schemas.openxmlformats.org/officeDocument/2006/relationships/image" Target="../media/image222.png"/><Relationship Id="rId28" Type="http://schemas.openxmlformats.org/officeDocument/2006/relationships/image" Target="../media/image223.emf"/><Relationship Id="rId29" Type="http://schemas.openxmlformats.org/officeDocument/2006/relationships/image" Target="../media/image224.emf"/><Relationship Id="rId60" Type="http://schemas.openxmlformats.org/officeDocument/2006/relationships/image" Target="../media/image255.emf"/><Relationship Id="rId61" Type="http://schemas.openxmlformats.org/officeDocument/2006/relationships/image" Target="../media/image256.emf"/><Relationship Id="rId62" Type="http://schemas.openxmlformats.org/officeDocument/2006/relationships/image" Target="../media/image257.png"/><Relationship Id="rId10" Type="http://schemas.openxmlformats.org/officeDocument/2006/relationships/image" Target="../media/image205.emf"/><Relationship Id="rId11" Type="http://schemas.openxmlformats.org/officeDocument/2006/relationships/image" Target="../media/image206.emf"/><Relationship Id="rId12" Type="http://schemas.openxmlformats.org/officeDocument/2006/relationships/image" Target="../media/image207.png"/></Relationships>
</file>

<file path=ppt/slides/_rels/slide7.xml.rels><?xml version="1.0" encoding="UTF-8" standalone="yes"?>
<Relationships xmlns="http://schemas.openxmlformats.org/package/2006/relationships"><Relationship Id="rId46" Type="http://schemas.openxmlformats.org/officeDocument/2006/relationships/image" Target="../media/image301.emf"/><Relationship Id="rId47" Type="http://schemas.openxmlformats.org/officeDocument/2006/relationships/image" Target="../media/image302.emf"/><Relationship Id="rId48" Type="http://schemas.openxmlformats.org/officeDocument/2006/relationships/image" Target="../media/image303.emf"/><Relationship Id="rId49" Type="http://schemas.openxmlformats.org/officeDocument/2006/relationships/image" Target="../media/image304.emf"/><Relationship Id="rId20" Type="http://schemas.openxmlformats.org/officeDocument/2006/relationships/image" Target="../media/image275.emf"/><Relationship Id="rId21" Type="http://schemas.openxmlformats.org/officeDocument/2006/relationships/image" Target="../media/image276.emf"/><Relationship Id="rId22" Type="http://schemas.openxmlformats.org/officeDocument/2006/relationships/image" Target="../media/image277.emf"/><Relationship Id="rId23" Type="http://schemas.openxmlformats.org/officeDocument/2006/relationships/image" Target="../media/image278.emf"/><Relationship Id="rId24" Type="http://schemas.openxmlformats.org/officeDocument/2006/relationships/image" Target="../media/image279.emf"/><Relationship Id="rId25" Type="http://schemas.openxmlformats.org/officeDocument/2006/relationships/image" Target="../media/image280.emf"/><Relationship Id="rId26" Type="http://schemas.openxmlformats.org/officeDocument/2006/relationships/image" Target="../media/image281.emf"/><Relationship Id="rId27" Type="http://schemas.openxmlformats.org/officeDocument/2006/relationships/image" Target="../media/image282.png"/><Relationship Id="rId28" Type="http://schemas.openxmlformats.org/officeDocument/2006/relationships/image" Target="../media/image283.png"/><Relationship Id="rId29" Type="http://schemas.openxmlformats.org/officeDocument/2006/relationships/image" Target="../media/image284.png"/><Relationship Id="rId50" Type="http://schemas.openxmlformats.org/officeDocument/2006/relationships/image" Target="../media/image305.emf"/><Relationship Id="rId51" Type="http://schemas.openxmlformats.org/officeDocument/2006/relationships/image" Target="../media/image306.emf"/><Relationship Id="rId52" Type="http://schemas.openxmlformats.org/officeDocument/2006/relationships/image" Target="../media/image307.emf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58.emf"/><Relationship Id="rId4" Type="http://schemas.openxmlformats.org/officeDocument/2006/relationships/image" Target="../media/image259.emf"/><Relationship Id="rId5" Type="http://schemas.openxmlformats.org/officeDocument/2006/relationships/image" Target="../media/image260.png"/><Relationship Id="rId30" Type="http://schemas.openxmlformats.org/officeDocument/2006/relationships/image" Target="../media/image285.png"/><Relationship Id="rId31" Type="http://schemas.openxmlformats.org/officeDocument/2006/relationships/image" Target="../media/image286.png"/><Relationship Id="rId32" Type="http://schemas.openxmlformats.org/officeDocument/2006/relationships/image" Target="../media/image287.emf"/><Relationship Id="rId9" Type="http://schemas.openxmlformats.org/officeDocument/2006/relationships/image" Target="../media/image264.emf"/><Relationship Id="rId6" Type="http://schemas.openxmlformats.org/officeDocument/2006/relationships/image" Target="../media/image261.emf"/><Relationship Id="rId7" Type="http://schemas.openxmlformats.org/officeDocument/2006/relationships/image" Target="../media/image262.emf"/><Relationship Id="rId8" Type="http://schemas.openxmlformats.org/officeDocument/2006/relationships/image" Target="../media/image263.emf"/><Relationship Id="rId33" Type="http://schemas.openxmlformats.org/officeDocument/2006/relationships/image" Target="../media/image288.emf"/><Relationship Id="rId34" Type="http://schemas.openxmlformats.org/officeDocument/2006/relationships/image" Target="../media/image289.emf"/><Relationship Id="rId35" Type="http://schemas.openxmlformats.org/officeDocument/2006/relationships/image" Target="../media/image290.emf"/><Relationship Id="rId36" Type="http://schemas.openxmlformats.org/officeDocument/2006/relationships/image" Target="../media/image291.emf"/><Relationship Id="rId10" Type="http://schemas.openxmlformats.org/officeDocument/2006/relationships/image" Target="../media/image265.emf"/><Relationship Id="rId11" Type="http://schemas.openxmlformats.org/officeDocument/2006/relationships/image" Target="../media/image266.emf"/><Relationship Id="rId12" Type="http://schemas.openxmlformats.org/officeDocument/2006/relationships/image" Target="../media/image267.emf"/><Relationship Id="rId13" Type="http://schemas.openxmlformats.org/officeDocument/2006/relationships/image" Target="../media/image268.emf"/><Relationship Id="rId14" Type="http://schemas.openxmlformats.org/officeDocument/2006/relationships/image" Target="../media/image269.emf"/><Relationship Id="rId15" Type="http://schemas.openxmlformats.org/officeDocument/2006/relationships/image" Target="../media/image270.emf"/><Relationship Id="rId16" Type="http://schemas.openxmlformats.org/officeDocument/2006/relationships/image" Target="../media/image271.emf"/><Relationship Id="rId17" Type="http://schemas.openxmlformats.org/officeDocument/2006/relationships/image" Target="../media/image272.emf"/><Relationship Id="rId18" Type="http://schemas.openxmlformats.org/officeDocument/2006/relationships/image" Target="../media/image273.emf"/><Relationship Id="rId19" Type="http://schemas.openxmlformats.org/officeDocument/2006/relationships/image" Target="../media/image274.emf"/><Relationship Id="rId37" Type="http://schemas.openxmlformats.org/officeDocument/2006/relationships/image" Target="../media/image292.png"/><Relationship Id="rId38" Type="http://schemas.openxmlformats.org/officeDocument/2006/relationships/image" Target="../media/image293.emf"/><Relationship Id="rId39" Type="http://schemas.openxmlformats.org/officeDocument/2006/relationships/image" Target="../media/image294.emf"/><Relationship Id="rId40" Type="http://schemas.openxmlformats.org/officeDocument/2006/relationships/image" Target="../media/image295.emf"/><Relationship Id="rId41" Type="http://schemas.openxmlformats.org/officeDocument/2006/relationships/image" Target="../media/image296.emf"/><Relationship Id="rId42" Type="http://schemas.openxmlformats.org/officeDocument/2006/relationships/image" Target="../media/image297.emf"/><Relationship Id="rId43" Type="http://schemas.openxmlformats.org/officeDocument/2006/relationships/image" Target="../media/image298.emf"/><Relationship Id="rId44" Type="http://schemas.openxmlformats.org/officeDocument/2006/relationships/image" Target="../media/image299.emf"/><Relationship Id="rId45" Type="http://schemas.openxmlformats.org/officeDocument/2006/relationships/image" Target="../media/image300.emf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18.png"/><Relationship Id="rId14" Type="http://schemas.openxmlformats.org/officeDocument/2006/relationships/image" Target="../media/image319.png"/><Relationship Id="rId15" Type="http://schemas.openxmlformats.org/officeDocument/2006/relationships/image" Target="../media/image320.emf"/><Relationship Id="rId16" Type="http://schemas.openxmlformats.org/officeDocument/2006/relationships/image" Target="../media/image321.emf"/><Relationship Id="rId17" Type="http://schemas.openxmlformats.org/officeDocument/2006/relationships/image" Target="../media/image322.emf"/><Relationship Id="rId18" Type="http://schemas.openxmlformats.org/officeDocument/2006/relationships/image" Target="../media/image323.emf"/><Relationship Id="rId19" Type="http://schemas.openxmlformats.org/officeDocument/2006/relationships/image" Target="../media/image324.emf"/><Relationship Id="rId63" Type="http://schemas.openxmlformats.org/officeDocument/2006/relationships/image" Target="../media/image368.emf"/><Relationship Id="rId50" Type="http://schemas.openxmlformats.org/officeDocument/2006/relationships/image" Target="../media/image355.emf"/><Relationship Id="rId51" Type="http://schemas.openxmlformats.org/officeDocument/2006/relationships/image" Target="../media/image356.emf"/><Relationship Id="rId52" Type="http://schemas.openxmlformats.org/officeDocument/2006/relationships/image" Target="../media/image357.emf"/><Relationship Id="rId53" Type="http://schemas.openxmlformats.org/officeDocument/2006/relationships/image" Target="../media/image358.emf"/><Relationship Id="rId54" Type="http://schemas.openxmlformats.org/officeDocument/2006/relationships/image" Target="../media/image359.emf"/><Relationship Id="rId55" Type="http://schemas.openxmlformats.org/officeDocument/2006/relationships/image" Target="../media/image360.emf"/><Relationship Id="rId56" Type="http://schemas.openxmlformats.org/officeDocument/2006/relationships/image" Target="../media/image361.emf"/><Relationship Id="rId57" Type="http://schemas.openxmlformats.org/officeDocument/2006/relationships/image" Target="../media/image362.emf"/><Relationship Id="rId58" Type="http://schemas.openxmlformats.org/officeDocument/2006/relationships/image" Target="../media/image363.emf"/><Relationship Id="rId59" Type="http://schemas.openxmlformats.org/officeDocument/2006/relationships/image" Target="../media/image364.emf"/><Relationship Id="rId40" Type="http://schemas.openxmlformats.org/officeDocument/2006/relationships/image" Target="../media/image345.emf"/><Relationship Id="rId41" Type="http://schemas.openxmlformats.org/officeDocument/2006/relationships/image" Target="../media/image346.emf"/><Relationship Id="rId42" Type="http://schemas.openxmlformats.org/officeDocument/2006/relationships/image" Target="../media/image347.emf"/><Relationship Id="rId43" Type="http://schemas.openxmlformats.org/officeDocument/2006/relationships/image" Target="../media/image348.emf"/><Relationship Id="rId44" Type="http://schemas.openxmlformats.org/officeDocument/2006/relationships/image" Target="../media/image349.emf"/><Relationship Id="rId45" Type="http://schemas.openxmlformats.org/officeDocument/2006/relationships/image" Target="../media/image350.emf"/><Relationship Id="rId46" Type="http://schemas.openxmlformats.org/officeDocument/2006/relationships/image" Target="../media/image351.emf"/><Relationship Id="rId47" Type="http://schemas.openxmlformats.org/officeDocument/2006/relationships/image" Target="../media/image352.emf"/><Relationship Id="rId48" Type="http://schemas.openxmlformats.org/officeDocument/2006/relationships/image" Target="../media/image353.emf"/><Relationship Id="rId49" Type="http://schemas.openxmlformats.org/officeDocument/2006/relationships/image" Target="../media/image354.emf"/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08.emf"/><Relationship Id="rId4" Type="http://schemas.openxmlformats.org/officeDocument/2006/relationships/image" Target="../media/image309.emf"/><Relationship Id="rId5" Type="http://schemas.openxmlformats.org/officeDocument/2006/relationships/image" Target="../media/image310.emf"/><Relationship Id="rId6" Type="http://schemas.openxmlformats.org/officeDocument/2006/relationships/image" Target="../media/image311.emf"/><Relationship Id="rId7" Type="http://schemas.openxmlformats.org/officeDocument/2006/relationships/image" Target="../media/image312.emf"/><Relationship Id="rId8" Type="http://schemas.openxmlformats.org/officeDocument/2006/relationships/image" Target="../media/image313.emf"/><Relationship Id="rId9" Type="http://schemas.openxmlformats.org/officeDocument/2006/relationships/image" Target="../media/image314.emf"/><Relationship Id="rId30" Type="http://schemas.openxmlformats.org/officeDocument/2006/relationships/image" Target="../media/image335.png"/><Relationship Id="rId31" Type="http://schemas.openxmlformats.org/officeDocument/2006/relationships/image" Target="../media/image336.png"/><Relationship Id="rId32" Type="http://schemas.openxmlformats.org/officeDocument/2006/relationships/image" Target="../media/image337.emf"/><Relationship Id="rId33" Type="http://schemas.openxmlformats.org/officeDocument/2006/relationships/image" Target="../media/image338.emf"/><Relationship Id="rId34" Type="http://schemas.openxmlformats.org/officeDocument/2006/relationships/image" Target="../media/image339.emf"/><Relationship Id="rId35" Type="http://schemas.openxmlformats.org/officeDocument/2006/relationships/image" Target="../media/image340.emf"/><Relationship Id="rId36" Type="http://schemas.openxmlformats.org/officeDocument/2006/relationships/image" Target="../media/image341.emf"/><Relationship Id="rId37" Type="http://schemas.openxmlformats.org/officeDocument/2006/relationships/image" Target="../media/image342.emf"/><Relationship Id="rId38" Type="http://schemas.openxmlformats.org/officeDocument/2006/relationships/image" Target="../media/image343.emf"/><Relationship Id="rId39" Type="http://schemas.openxmlformats.org/officeDocument/2006/relationships/image" Target="../media/image344.emf"/><Relationship Id="rId20" Type="http://schemas.openxmlformats.org/officeDocument/2006/relationships/image" Target="../media/image325.emf"/><Relationship Id="rId21" Type="http://schemas.openxmlformats.org/officeDocument/2006/relationships/image" Target="../media/image326.emf"/><Relationship Id="rId22" Type="http://schemas.openxmlformats.org/officeDocument/2006/relationships/image" Target="../media/image327.png"/><Relationship Id="rId23" Type="http://schemas.openxmlformats.org/officeDocument/2006/relationships/image" Target="../media/image328.png"/><Relationship Id="rId24" Type="http://schemas.openxmlformats.org/officeDocument/2006/relationships/image" Target="../media/image329.png"/><Relationship Id="rId25" Type="http://schemas.openxmlformats.org/officeDocument/2006/relationships/image" Target="../media/image330.png"/><Relationship Id="rId26" Type="http://schemas.openxmlformats.org/officeDocument/2006/relationships/image" Target="../media/image331.png"/><Relationship Id="rId27" Type="http://schemas.openxmlformats.org/officeDocument/2006/relationships/image" Target="../media/image332.png"/><Relationship Id="rId28" Type="http://schemas.openxmlformats.org/officeDocument/2006/relationships/image" Target="../media/image333.png"/><Relationship Id="rId29" Type="http://schemas.openxmlformats.org/officeDocument/2006/relationships/image" Target="../media/image334.png"/><Relationship Id="rId60" Type="http://schemas.openxmlformats.org/officeDocument/2006/relationships/image" Target="../media/image365.emf"/><Relationship Id="rId61" Type="http://schemas.openxmlformats.org/officeDocument/2006/relationships/image" Target="../media/image366.emf"/><Relationship Id="rId62" Type="http://schemas.openxmlformats.org/officeDocument/2006/relationships/image" Target="../media/image367.emf"/><Relationship Id="rId10" Type="http://schemas.openxmlformats.org/officeDocument/2006/relationships/image" Target="../media/image315.emf"/><Relationship Id="rId11" Type="http://schemas.openxmlformats.org/officeDocument/2006/relationships/image" Target="../media/image316.emf"/><Relationship Id="rId12" Type="http://schemas.openxmlformats.org/officeDocument/2006/relationships/image" Target="../media/image317.emf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80.emf"/><Relationship Id="rId14" Type="http://schemas.openxmlformats.org/officeDocument/2006/relationships/image" Target="../media/image381.png"/><Relationship Id="rId15" Type="http://schemas.openxmlformats.org/officeDocument/2006/relationships/image" Target="../media/image382.png"/><Relationship Id="rId16" Type="http://schemas.openxmlformats.org/officeDocument/2006/relationships/image" Target="../media/image383.png"/><Relationship Id="rId17" Type="http://schemas.openxmlformats.org/officeDocument/2006/relationships/image" Target="../media/image384.emf"/><Relationship Id="rId18" Type="http://schemas.openxmlformats.org/officeDocument/2006/relationships/image" Target="../media/image385.emf"/><Relationship Id="rId19" Type="http://schemas.openxmlformats.org/officeDocument/2006/relationships/image" Target="../media/image386.emf"/><Relationship Id="rId50" Type="http://schemas.openxmlformats.org/officeDocument/2006/relationships/image" Target="../media/image417.emf"/><Relationship Id="rId51" Type="http://schemas.openxmlformats.org/officeDocument/2006/relationships/image" Target="../media/image418.emf"/><Relationship Id="rId52" Type="http://schemas.openxmlformats.org/officeDocument/2006/relationships/image" Target="../media/image419.emf"/><Relationship Id="rId53" Type="http://schemas.openxmlformats.org/officeDocument/2006/relationships/image" Target="../media/image420.emf"/><Relationship Id="rId54" Type="http://schemas.openxmlformats.org/officeDocument/2006/relationships/image" Target="../media/image421.emf"/><Relationship Id="rId55" Type="http://schemas.openxmlformats.org/officeDocument/2006/relationships/image" Target="../media/image422.emf"/><Relationship Id="rId40" Type="http://schemas.openxmlformats.org/officeDocument/2006/relationships/image" Target="../media/image407.emf"/><Relationship Id="rId41" Type="http://schemas.openxmlformats.org/officeDocument/2006/relationships/image" Target="../media/image408.emf"/><Relationship Id="rId42" Type="http://schemas.openxmlformats.org/officeDocument/2006/relationships/image" Target="../media/image409.emf"/><Relationship Id="rId43" Type="http://schemas.openxmlformats.org/officeDocument/2006/relationships/image" Target="../media/image410.emf"/><Relationship Id="rId44" Type="http://schemas.openxmlformats.org/officeDocument/2006/relationships/image" Target="../media/image411.emf"/><Relationship Id="rId45" Type="http://schemas.openxmlformats.org/officeDocument/2006/relationships/image" Target="../media/image412.emf"/><Relationship Id="rId46" Type="http://schemas.openxmlformats.org/officeDocument/2006/relationships/image" Target="../media/image413.emf"/><Relationship Id="rId47" Type="http://schemas.openxmlformats.org/officeDocument/2006/relationships/image" Target="../media/image414.emf"/><Relationship Id="rId48" Type="http://schemas.openxmlformats.org/officeDocument/2006/relationships/image" Target="../media/image415.emf"/><Relationship Id="rId49" Type="http://schemas.openxmlformats.org/officeDocument/2006/relationships/image" Target="../media/image416.emf"/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369.emf"/><Relationship Id="rId3" Type="http://schemas.openxmlformats.org/officeDocument/2006/relationships/image" Target="../media/image370.emf"/><Relationship Id="rId4" Type="http://schemas.openxmlformats.org/officeDocument/2006/relationships/image" Target="../media/image371.emf"/><Relationship Id="rId5" Type="http://schemas.openxmlformats.org/officeDocument/2006/relationships/image" Target="../media/image372.emf"/><Relationship Id="rId6" Type="http://schemas.openxmlformats.org/officeDocument/2006/relationships/image" Target="../media/image373.emf"/><Relationship Id="rId7" Type="http://schemas.openxmlformats.org/officeDocument/2006/relationships/image" Target="../media/image374.emf"/><Relationship Id="rId8" Type="http://schemas.openxmlformats.org/officeDocument/2006/relationships/image" Target="../media/image375.emf"/><Relationship Id="rId9" Type="http://schemas.openxmlformats.org/officeDocument/2006/relationships/image" Target="../media/image376.emf"/><Relationship Id="rId30" Type="http://schemas.openxmlformats.org/officeDocument/2006/relationships/image" Target="../media/image397.emf"/><Relationship Id="rId31" Type="http://schemas.openxmlformats.org/officeDocument/2006/relationships/image" Target="../media/image398.emf"/><Relationship Id="rId32" Type="http://schemas.openxmlformats.org/officeDocument/2006/relationships/image" Target="../media/image399.emf"/><Relationship Id="rId33" Type="http://schemas.openxmlformats.org/officeDocument/2006/relationships/image" Target="../media/image400.emf"/><Relationship Id="rId34" Type="http://schemas.openxmlformats.org/officeDocument/2006/relationships/image" Target="../media/image401.emf"/><Relationship Id="rId35" Type="http://schemas.openxmlformats.org/officeDocument/2006/relationships/image" Target="../media/image402.emf"/><Relationship Id="rId36" Type="http://schemas.openxmlformats.org/officeDocument/2006/relationships/image" Target="../media/image403.emf"/><Relationship Id="rId37" Type="http://schemas.openxmlformats.org/officeDocument/2006/relationships/image" Target="../media/image404.emf"/><Relationship Id="rId38" Type="http://schemas.openxmlformats.org/officeDocument/2006/relationships/image" Target="../media/image405.emf"/><Relationship Id="rId39" Type="http://schemas.openxmlformats.org/officeDocument/2006/relationships/image" Target="../media/image406.emf"/><Relationship Id="rId20" Type="http://schemas.openxmlformats.org/officeDocument/2006/relationships/image" Target="../media/image387.emf"/><Relationship Id="rId21" Type="http://schemas.openxmlformats.org/officeDocument/2006/relationships/image" Target="../media/image388.emf"/><Relationship Id="rId22" Type="http://schemas.openxmlformats.org/officeDocument/2006/relationships/image" Target="../media/image389.emf"/><Relationship Id="rId23" Type="http://schemas.openxmlformats.org/officeDocument/2006/relationships/image" Target="../media/image390.png"/><Relationship Id="rId24" Type="http://schemas.openxmlformats.org/officeDocument/2006/relationships/image" Target="../media/image391.emf"/><Relationship Id="rId25" Type="http://schemas.openxmlformats.org/officeDocument/2006/relationships/image" Target="../media/image392.emf"/><Relationship Id="rId26" Type="http://schemas.openxmlformats.org/officeDocument/2006/relationships/image" Target="../media/image393.emf"/><Relationship Id="rId27" Type="http://schemas.openxmlformats.org/officeDocument/2006/relationships/image" Target="../media/image394.emf"/><Relationship Id="rId28" Type="http://schemas.openxmlformats.org/officeDocument/2006/relationships/image" Target="../media/image395.emf"/><Relationship Id="rId29" Type="http://schemas.openxmlformats.org/officeDocument/2006/relationships/image" Target="../media/image396.emf"/><Relationship Id="rId10" Type="http://schemas.openxmlformats.org/officeDocument/2006/relationships/image" Target="../media/image377.emf"/><Relationship Id="rId11" Type="http://schemas.openxmlformats.org/officeDocument/2006/relationships/image" Target="../media/image378.emf"/><Relationship Id="rId12" Type="http://schemas.openxmlformats.org/officeDocument/2006/relationships/image" Target="../media/image37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Icon Library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March 2019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639200"/>
              </p:ext>
            </p:extLst>
          </p:nvPr>
        </p:nvGraphicFramePr>
        <p:xfrm>
          <a:off x="6221524" y="2887829"/>
          <a:ext cx="5621085" cy="23514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385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825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71125">
                <a:tc gridSpan="2"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en-US" sz="1100" b="0" dirty="0">
                          <a:solidFill>
                            <a:schemeClr val="bg1"/>
                          </a:solidFill>
                        </a:rPr>
                        <a:t>Release</a:t>
                      </a:r>
                      <a:r>
                        <a:rPr lang="en-US" sz="1100" b="0" baseline="0" dirty="0">
                          <a:solidFill>
                            <a:schemeClr val="bg1"/>
                          </a:solidFill>
                        </a:rPr>
                        <a:t> notes</a:t>
                      </a:r>
                      <a:endParaRPr lang="en-US" sz="1100" b="0" dirty="0">
                        <a:solidFill>
                          <a:schemeClr val="bg1"/>
                        </a:solidFill>
                      </a:endParaRPr>
                    </a:p>
                  </a:txBody>
                  <a:tcPr marL="60947" marR="60947" marT="60923" marB="60923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78704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baseline="0" dirty="0">
                          <a:solidFill>
                            <a:schemeClr val="bg1"/>
                          </a:solidFill>
                        </a:rPr>
                        <a:t>March </a:t>
                      </a:r>
                      <a:r>
                        <a:rPr lang="en-US" sz="900" b="0" dirty="0">
                          <a:solidFill>
                            <a:schemeClr val="bg1"/>
                          </a:solidFill>
                        </a:rPr>
                        <a:t>2019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dirty="0">
                        <a:solidFill>
                          <a:schemeClr val="bg1"/>
                        </a:solidFill>
                      </a:endParaRPr>
                    </a:p>
                  </a:txBody>
                  <a:tcPr marL="60947" marR="60947" marT="60923" marB="60923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1"/>
                          </a:solidFill>
                        </a:rPr>
                        <a:t>Slide 3: </a:t>
                      </a:r>
                      <a:r>
                        <a:rPr lang="en-US" sz="900" b="0" dirty="0">
                          <a:solidFill>
                            <a:schemeClr val="bg1"/>
                          </a:solidFill>
                        </a:rPr>
                        <a:t>Removed </a:t>
                      </a:r>
                      <a:r>
                        <a:rPr lang="en-US" sz="900" b="0" dirty="0" err="1">
                          <a:solidFill>
                            <a:schemeClr val="bg1"/>
                          </a:solidFill>
                        </a:rPr>
                        <a:t>FortiCare</a:t>
                      </a:r>
                      <a:r>
                        <a:rPr lang="en-US" sz="900" b="0" dirty="0">
                          <a:solidFill>
                            <a:schemeClr val="bg1"/>
                          </a:solidFill>
                        </a:rPr>
                        <a:t> 360 icons. Added 360 Protection Bundle icon.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1"/>
                          </a:solidFill>
                        </a:rPr>
                        <a:t>Slide 7: </a:t>
                      </a:r>
                      <a:r>
                        <a:rPr lang="en-US" sz="900" b="0" dirty="0">
                          <a:solidFill>
                            <a:schemeClr val="bg1"/>
                          </a:solidFill>
                        </a:rPr>
                        <a:t>Feature Icon Added for Click Protect and Impersonation Analysis.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solidFill>
                            <a:schemeClr val="bg1"/>
                          </a:solidFill>
                        </a:rPr>
                        <a:t>Slide 25: </a:t>
                      </a:r>
                      <a:r>
                        <a:rPr lang="en-US" sz="900" b="0" dirty="0">
                          <a:solidFill>
                            <a:schemeClr val="bg1"/>
                          </a:solidFill>
                        </a:rPr>
                        <a:t>REMOVED </a:t>
                      </a:r>
                      <a:r>
                        <a:rPr lang="en-US" sz="900" b="0" dirty="0" err="1">
                          <a:solidFill>
                            <a:schemeClr val="bg1"/>
                          </a:solidFill>
                        </a:rPr>
                        <a:t>FortiBridge</a:t>
                      </a:r>
                      <a:r>
                        <a:rPr lang="en-US" sz="900" b="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900" b="0" dirty="0" smtClean="0">
                          <a:solidFill>
                            <a:schemeClr val="bg1"/>
                          </a:solidFill>
                        </a:rPr>
                        <a:t>icons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chemeClr val="bg1"/>
                          </a:solidFill>
                        </a:rPr>
                        <a:t>Slide </a:t>
                      </a:r>
                      <a:r>
                        <a:rPr lang="en-US" sz="900" b="1" dirty="0">
                          <a:solidFill>
                            <a:schemeClr val="bg1"/>
                          </a:solidFill>
                        </a:rPr>
                        <a:t>27: </a:t>
                      </a:r>
                      <a:r>
                        <a:rPr lang="en-US" sz="900" b="0" dirty="0">
                          <a:solidFill>
                            <a:schemeClr val="bg1"/>
                          </a:solidFill>
                        </a:rPr>
                        <a:t>Added </a:t>
                      </a:r>
                      <a:r>
                        <a:rPr lang="en-US" sz="900" b="0" dirty="0" err="1">
                          <a:solidFill>
                            <a:schemeClr val="bg1"/>
                          </a:solidFill>
                        </a:rPr>
                        <a:t>FortiIsolator</a:t>
                      </a:r>
                      <a:r>
                        <a:rPr lang="en-US" sz="900" b="0" dirty="0">
                          <a:solidFill>
                            <a:schemeClr val="bg1"/>
                          </a:solidFill>
                        </a:rPr>
                        <a:t> 1U isometric appliance icon left/right views. Added FortiGate Cloud under Hosted SaaS column. REMOVED </a:t>
                      </a:r>
                      <a:r>
                        <a:rPr lang="en-US" sz="900" b="0" dirty="0" err="1">
                          <a:solidFill>
                            <a:schemeClr val="bg1"/>
                          </a:solidFill>
                        </a:rPr>
                        <a:t>FortiHypervisor</a:t>
                      </a:r>
                      <a:r>
                        <a:rPr lang="en-US" sz="900" b="0" dirty="0">
                          <a:solidFill>
                            <a:schemeClr val="bg1"/>
                          </a:solidFill>
                        </a:rPr>
                        <a:t> icons</a:t>
                      </a:r>
                      <a:r>
                        <a:rPr lang="en-US" sz="900" b="0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endParaRPr lang="en-US" sz="9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solidFill>
                            <a:schemeClr val="bg1"/>
                          </a:solidFill>
                        </a:rPr>
                        <a:t>Slide </a:t>
                      </a:r>
                      <a:r>
                        <a:rPr lang="en-US" sz="900" b="1" dirty="0">
                          <a:solidFill>
                            <a:schemeClr val="bg1"/>
                          </a:solidFill>
                        </a:rPr>
                        <a:t>32: </a:t>
                      </a:r>
                      <a:r>
                        <a:rPr lang="en-US" sz="900" b="0" dirty="0">
                          <a:solidFill>
                            <a:schemeClr val="bg1"/>
                          </a:solidFill>
                        </a:rPr>
                        <a:t>REMOVED the "mesh" icons on the Fabric connectors/API </a:t>
                      </a:r>
                      <a:r>
                        <a:rPr lang="en-US" sz="900" b="0" dirty="0" smtClean="0">
                          <a:solidFill>
                            <a:schemeClr val="bg1"/>
                          </a:solidFill>
                        </a:rPr>
                        <a:t>icons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0" baseline="0" dirty="0">
                        <a:solidFill>
                          <a:schemeClr val="bg1"/>
                        </a:solidFill>
                      </a:endParaRPr>
                    </a:p>
                  </a:txBody>
                  <a:tcPr marL="60947" marR="60947" marT="60923" marB="60923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139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Rectangle 175"/>
          <p:cNvSpPr/>
          <p:nvPr/>
        </p:nvSpPr>
        <p:spPr bwMode="auto">
          <a:xfrm>
            <a:off x="9269995" y="1670051"/>
            <a:ext cx="857026" cy="45698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5397238" y="1674284"/>
            <a:ext cx="857027" cy="45720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80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 dirty="0">
                <a:solidFill>
                  <a:srgbClr val="FF0000"/>
                </a:solidFill>
                <a:latin typeface="Arial" charset="0"/>
              </a:rPr>
              <a:t>NETWORK ELEMENTS</a:t>
            </a:r>
            <a:r>
              <a:rPr lang="en-US" sz="2400" dirty="0">
                <a:latin typeface="Arial" charset="0"/>
              </a:rPr>
              <a:t> – Generic Technology - 2</a:t>
            </a:r>
          </a:p>
        </p:txBody>
      </p:sp>
      <p:cxnSp>
        <p:nvCxnSpPr>
          <p:cNvPr id="81" name="Straight Connector 85"/>
          <p:cNvCxnSpPr>
            <a:cxnSpLocks noChangeShapeType="1"/>
          </p:cNvCxnSpPr>
          <p:nvPr/>
        </p:nvCxnSpPr>
        <p:spPr bwMode="auto">
          <a:xfrm flipV="1">
            <a:off x="52391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" name="Straight Connector 86"/>
          <p:cNvCxnSpPr>
            <a:cxnSpLocks noChangeShapeType="1"/>
          </p:cNvCxnSpPr>
          <p:nvPr/>
        </p:nvCxnSpPr>
        <p:spPr bwMode="auto">
          <a:xfrm flipV="1">
            <a:off x="52391" y="2423584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4" name="Straight Connector 88"/>
          <p:cNvCxnSpPr>
            <a:cxnSpLocks noChangeShapeType="1"/>
          </p:cNvCxnSpPr>
          <p:nvPr/>
        </p:nvCxnSpPr>
        <p:spPr bwMode="auto">
          <a:xfrm flipV="1">
            <a:off x="52391" y="3962400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" name="Straight Connector 89"/>
          <p:cNvCxnSpPr>
            <a:cxnSpLocks noChangeShapeType="1"/>
          </p:cNvCxnSpPr>
          <p:nvPr/>
        </p:nvCxnSpPr>
        <p:spPr bwMode="auto">
          <a:xfrm flipV="1">
            <a:off x="20648" y="4726518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" name="Straight Connector 90"/>
          <p:cNvCxnSpPr>
            <a:cxnSpLocks noChangeShapeType="1"/>
          </p:cNvCxnSpPr>
          <p:nvPr/>
        </p:nvCxnSpPr>
        <p:spPr bwMode="auto">
          <a:xfrm flipV="1">
            <a:off x="18533" y="548640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7" name="Rectangle 86"/>
          <p:cNvSpPr/>
          <p:nvPr/>
        </p:nvSpPr>
        <p:spPr bwMode="auto">
          <a:xfrm>
            <a:off x="1463728" y="1686985"/>
            <a:ext cx="857026" cy="45698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474310" y="1517653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337684" y="1517653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90" name="Straight Connector 89"/>
          <p:cNvCxnSpPr/>
          <p:nvPr/>
        </p:nvCxnSpPr>
        <p:spPr bwMode="auto">
          <a:xfrm>
            <a:off x="1463728" y="1212851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3" name="Straight Connector 112"/>
          <p:cNvCxnSpPr/>
          <p:nvPr/>
        </p:nvCxnSpPr>
        <p:spPr bwMode="auto">
          <a:xfrm>
            <a:off x="3173549" y="1686985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5" name="TextBox 114"/>
          <p:cNvSpPr txBox="1"/>
          <p:nvPr/>
        </p:nvSpPr>
        <p:spPr>
          <a:xfrm>
            <a:off x="3177782" y="1517653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5407820" y="1507068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6271195" y="1507068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118" name="Straight Connector 117"/>
          <p:cNvCxnSpPr/>
          <p:nvPr/>
        </p:nvCxnSpPr>
        <p:spPr bwMode="auto">
          <a:xfrm>
            <a:off x="5397237" y="1223435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3" name="Straight Connector 122"/>
          <p:cNvCxnSpPr/>
          <p:nvPr/>
        </p:nvCxnSpPr>
        <p:spPr bwMode="auto">
          <a:xfrm>
            <a:off x="7104943" y="1676401"/>
            <a:ext cx="0" cy="45741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5" name="TextBox 124"/>
          <p:cNvSpPr txBox="1"/>
          <p:nvPr/>
        </p:nvSpPr>
        <p:spPr>
          <a:xfrm>
            <a:off x="7111291" y="1507068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cxnSp>
        <p:nvCxnSpPr>
          <p:cNvPr id="136" name="Straight Connector 135"/>
          <p:cNvCxnSpPr/>
          <p:nvPr/>
        </p:nvCxnSpPr>
        <p:spPr bwMode="auto">
          <a:xfrm>
            <a:off x="4047504" y="1686985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8" name="Straight Connector 86"/>
          <p:cNvCxnSpPr>
            <a:cxnSpLocks noChangeShapeType="1"/>
          </p:cNvCxnSpPr>
          <p:nvPr/>
        </p:nvCxnSpPr>
        <p:spPr bwMode="auto">
          <a:xfrm flipV="1">
            <a:off x="52391" y="3152037"/>
            <a:ext cx="12188825" cy="25398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5" name="Straight Connector 174"/>
          <p:cNvCxnSpPr/>
          <p:nvPr/>
        </p:nvCxnSpPr>
        <p:spPr bwMode="auto">
          <a:xfrm>
            <a:off x="8004971" y="12065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7" name="TextBox 176"/>
          <p:cNvSpPr txBox="1"/>
          <p:nvPr/>
        </p:nvSpPr>
        <p:spPr>
          <a:xfrm>
            <a:off x="9280577" y="1500719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10143951" y="1500719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181" name="Straight Connector 180"/>
          <p:cNvCxnSpPr/>
          <p:nvPr/>
        </p:nvCxnSpPr>
        <p:spPr bwMode="auto">
          <a:xfrm>
            <a:off x="10979816" y="1670051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2" name="TextBox 181"/>
          <p:cNvSpPr txBox="1"/>
          <p:nvPr/>
        </p:nvSpPr>
        <p:spPr>
          <a:xfrm>
            <a:off x="10984049" y="1500719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sp>
        <p:nvSpPr>
          <p:cNvPr id="100" name="TextBox 114"/>
          <p:cNvSpPr txBox="1">
            <a:spLocks noChangeArrowheads="1"/>
          </p:cNvSpPr>
          <p:nvPr/>
        </p:nvSpPr>
        <p:spPr bwMode="auto">
          <a:xfrm>
            <a:off x="285044" y="1712385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Safe</a:t>
            </a:r>
          </a:p>
        </p:txBody>
      </p:sp>
      <p:pic>
        <p:nvPicPr>
          <p:cNvPr id="101" name="Picture 1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520" y="1837270"/>
            <a:ext cx="454965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Picture 1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966" y="1847852"/>
            <a:ext cx="454965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" name="TextBox 117"/>
          <p:cNvSpPr txBox="1">
            <a:spLocks noChangeArrowheads="1"/>
          </p:cNvSpPr>
          <p:nvPr/>
        </p:nvSpPr>
        <p:spPr bwMode="auto">
          <a:xfrm>
            <a:off x="280811" y="2474387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Surveillance</a:t>
            </a: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Camera</a:t>
            </a:r>
          </a:p>
        </p:txBody>
      </p:sp>
      <p:sp>
        <p:nvSpPr>
          <p:cNvPr id="114" name="TextBox 128"/>
          <p:cNvSpPr txBox="1">
            <a:spLocks noChangeArrowheads="1"/>
          </p:cNvSpPr>
          <p:nvPr/>
        </p:nvSpPr>
        <p:spPr bwMode="auto">
          <a:xfrm>
            <a:off x="272347" y="3223686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LDAP and AD Server</a:t>
            </a:r>
          </a:p>
        </p:txBody>
      </p:sp>
      <p:sp>
        <p:nvSpPr>
          <p:cNvPr id="124" name="TextBox 129"/>
          <p:cNvSpPr txBox="1">
            <a:spLocks noChangeArrowheads="1"/>
          </p:cNvSpPr>
          <p:nvPr/>
        </p:nvSpPr>
        <p:spPr bwMode="auto">
          <a:xfrm>
            <a:off x="285044" y="3962401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CA Server</a:t>
            </a:r>
          </a:p>
        </p:txBody>
      </p:sp>
      <p:sp>
        <p:nvSpPr>
          <p:cNvPr id="127" name="TextBox 130"/>
          <p:cNvSpPr txBox="1">
            <a:spLocks noChangeArrowheads="1"/>
          </p:cNvSpPr>
          <p:nvPr/>
        </p:nvSpPr>
        <p:spPr bwMode="auto">
          <a:xfrm>
            <a:off x="280811" y="4726520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Identity and</a:t>
            </a: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Access</a:t>
            </a:r>
          </a:p>
        </p:txBody>
      </p:sp>
      <p:pic>
        <p:nvPicPr>
          <p:cNvPr id="128" name="Picture 1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18" y="3187702"/>
            <a:ext cx="42534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Picture 1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396" y="3187703"/>
            <a:ext cx="425340" cy="421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" name="TextBox 146"/>
          <p:cNvSpPr txBox="1">
            <a:spLocks noChangeArrowheads="1"/>
          </p:cNvSpPr>
          <p:nvPr/>
        </p:nvSpPr>
        <p:spPr bwMode="auto">
          <a:xfrm>
            <a:off x="285043" y="5486403"/>
            <a:ext cx="134796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High </a:t>
            </a: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Availability</a:t>
            </a:r>
          </a:p>
        </p:txBody>
      </p:sp>
      <p:pic>
        <p:nvPicPr>
          <p:cNvPr id="138" name="Picture 14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938" y="5655736"/>
            <a:ext cx="37243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" name="Picture 18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527" y="1847852"/>
            <a:ext cx="454964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" name="Picture 18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538" y="3175003"/>
            <a:ext cx="418991" cy="41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Picture 13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06" y="4893735"/>
            <a:ext cx="440152" cy="46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" name="Picture 14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268" y="4893735"/>
            <a:ext cx="442269" cy="46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" name="Picture 18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339" y="4887386"/>
            <a:ext cx="440152" cy="46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" name="Picture 5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520" y="2620436"/>
            <a:ext cx="454965" cy="41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Picture 5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966" y="2631020"/>
            <a:ext cx="454965" cy="41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527" y="2631020"/>
            <a:ext cx="454964" cy="41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5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600" y="3524252"/>
            <a:ext cx="425339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Picture 5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0160" y="3524253"/>
            <a:ext cx="42534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" name="Picture 5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884" y="3520020"/>
            <a:ext cx="416874" cy="410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" name="Picture 5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267" y="5666320"/>
            <a:ext cx="37243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" name="Picture 5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804" y="5666320"/>
            <a:ext cx="37243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" name="TextBox 59"/>
          <p:cNvSpPr txBox="1">
            <a:spLocks noChangeArrowheads="1"/>
          </p:cNvSpPr>
          <p:nvPr/>
        </p:nvSpPr>
        <p:spPr bwMode="auto">
          <a:xfrm>
            <a:off x="4200881" y="1686984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WOC</a:t>
            </a:r>
          </a:p>
        </p:txBody>
      </p:sp>
      <p:pic>
        <p:nvPicPr>
          <p:cNvPr id="208" name="Picture 60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298" y="1830920"/>
            <a:ext cx="493056" cy="43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" name="Picture 6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7512" y="1839386"/>
            <a:ext cx="493056" cy="43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" name="Picture 62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651" y="1841502"/>
            <a:ext cx="493054" cy="43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1" name="TextBox 78"/>
          <p:cNvSpPr txBox="1">
            <a:spLocks noChangeArrowheads="1"/>
          </p:cNvSpPr>
          <p:nvPr/>
        </p:nvSpPr>
        <p:spPr bwMode="auto">
          <a:xfrm>
            <a:off x="4200881" y="2436284"/>
            <a:ext cx="97552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Open Ports</a:t>
            </a:r>
          </a:p>
        </p:txBody>
      </p:sp>
      <p:pic>
        <p:nvPicPr>
          <p:cNvPr id="212" name="Picture 2" descr="Open-Port-Lt.emf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344" y="2620434"/>
            <a:ext cx="454964" cy="40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3" name="Picture 79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745" y="2605619"/>
            <a:ext cx="484590" cy="42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4" name="Picture 82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9941" y="2597152"/>
            <a:ext cx="482474" cy="42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" name="TextBox 123"/>
          <p:cNvSpPr txBox="1">
            <a:spLocks noChangeArrowheads="1"/>
          </p:cNvSpPr>
          <p:nvPr/>
        </p:nvSpPr>
        <p:spPr bwMode="auto">
          <a:xfrm>
            <a:off x="4200881" y="3312584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VPN</a:t>
            </a:r>
          </a:p>
        </p:txBody>
      </p:sp>
      <p:pic>
        <p:nvPicPr>
          <p:cNvPr id="216" name="Picture 124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036" y="3354918"/>
            <a:ext cx="575583" cy="30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7" name="Picture 125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250" y="3365501"/>
            <a:ext cx="575583" cy="30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" name="Picture 206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388" y="3357034"/>
            <a:ext cx="575583" cy="30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9" name="TextBox 71"/>
          <p:cNvSpPr txBox="1">
            <a:spLocks noChangeArrowheads="1"/>
          </p:cNvSpPr>
          <p:nvPr/>
        </p:nvSpPr>
        <p:spPr bwMode="auto">
          <a:xfrm>
            <a:off x="4200880" y="4123267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SSL VPN</a:t>
            </a:r>
          </a:p>
        </p:txBody>
      </p:sp>
      <p:sp>
        <p:nvSpPr>
          <p:cNvPr id="220" name="TextBox 72"/>
          <p:cNvSpPr txBox="1">
            <a:spLocks noChangeArrowheads="1"/>
          </p:cNvSpPr>
          <p:nvPr/>
        </p:nvSpPr>
        <p:spPr bwMode="auto">
          <a:xfrm>
            <a:off x="4200880" y="4851399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IPsec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VPN</a:t>
            </a:r>
          </a:p>
        </p:txBody>
      </p:sp>
      <p:pic>
        <p:nvPicPr>
          <p:cNvPr id="221" name="Picture 73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036" y="4210052"/>
            <a:ext cx="575583" cy="30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2" name="Picture 74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250" y="4210052"/>
            <a:ext cx="575583" cy="30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3" name="Picture 75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388" y="4210052"/>
            <a:ext cx="575583" cy="30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4" name="Picture 68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036" y="4961468"/>
            <a:ext cx="575583" cy="30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" name="Picture 69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250" y="4961468"/>
            <a:ext cx="575583" cy="30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6" name="Picture 76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388" y="4961468"/>
            <a:ext cx="575583" cy="30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7" name="TextBox 72"/>
          <p:cNvSpPr txBox="1">
            <a:spLocks noChangeArrowheads="1"/>
          </p:cNvSpPr>
          <p:nvPr/>
        </p:nvSpPr>
        <p:spPr bwMode="auto">
          <a:xfrm>
            <a:off x="4200880" y="5511800"/>
            <a:ext cx="136489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VPN Tunnel</a:t>
            </a:r>
          </a:p>
        </p:txBody>
      </p:sp>
      <p:pic>
        <p:nvPicPr>
          <p:cNvPr id="228" name="Picture 227" descr="IPsec.emf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255" y="5689599"/>
            <a:ext cx="523570" cy="313267"/>
          </a:xfrm>
          <a:prstGeom prst="rect">
            <a:avLst/>
          </a:prstGeom>
        </p:spPr>
      </p:pic>
      <p:pic>
        <p:nvPicPr>
          <p:cNvPr id="229" name="Picture 228" descr="IPsec-Lt.emf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118" y="5706534"/>
            <a:ext cx="509419" cy="304800"/>
          </a:xfrm>
          <a:prstGeom prst="rect">
            <a:avLst/>
          </a:prstGeom>
        </p:spPr>
      </p:pic>
      <p:pic>
        <p:nvPicPr>
          <p:cNvPr id="230" name="Picture 229" descr="IPsec-Grey.emf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396" y="5698067"/>
            <a:ext cx="523567" cy="313266"/>
          </a:xfrm>
          <a:prstGeom prst="rect">
            <a:avLst/>
          </a:prstGeom>
        </p:spPr>
      </p:pic>
      <p:sp>
        <p:nvSpPr>
          <p:cNvPr id="104" name="TextBox 126"/>
          <p:cNvSpPr txBox="1">
            <a:spLocks noChangeArrowheads="1"/>
          </p:cNvSpPr>
          <p:nvPr/>
        </p:nvSpPr>
        <p:spPr bwMode="auto">
          <a:xfrm>
            <a:off x="8095546" y="1676400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2FA</a:t>
            </a:r>
          </a:p>
        </p:txBody>
      </p:sp>
      <p:sp>
        <p:nvSpPr>
          <p:cNvPr id="105" name="TextBox 127"/>
          <p:cNvSpPr txBox="1">
            <a:spLocks noChangeArrowheads="1"/>
          </p:cNvSpPr>
          <p:nvPr/>
        </p:nvSpPr>
        <p:spPr bwMode="auto">
          <a:xfrm>
            <a:off x="8095546" y="2415118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WAN</a:t>
            </a:r>
          </a:p>
        </p:txBody>
      </p:sp>
      <p:pic>
        <p:nvPicPr>
          <p:cNvPr id="106" name="Picture 150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3717" y="1792819"/>
            <a:ext cx="425340" cy="452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152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4395" y="1780118"/>
            <a:ext cx="425340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Picture 163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3513" y="2635252"/>
            <a:ext cx="543841" cy="338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164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9959" y="2635252"/>
            <a:ext cx="543841" cy="338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Picture 207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2004" y="1788584"/>
            <a:ext cx="418991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Picture 208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9476" y="2637368"/>
            <a:ext cx="543841" cy="338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" name="TextBox 127"/>
          <p:cNvSpPr txBox="1">
            <a:spLocks noChangeArrowheads="1"/>
          </p:cNvSpPr>
          <p:nvPr/>
        </p:nvSpPr>
        <p:spPr bwMode="auto">
          <a:xfrm>
            <a:off x="8095546" y="3177119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Content Inspection</a:t>
            </a:r>
          </a:p>
        </p:txBody>
      </p:sp>
      <p:pic>
        <p:nvPicPr>
          <p:cNvPr id="2" name="Picture 1" descr="Content Inspection-Dk.emf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485" y="3335866"/>
            <a:ext cx="623371" cy="508427"/>
          </a:xfrm>
          <a:prstGeom prst="rect">
            <a:avLst/>
          </a:prstGeom>
        </p:spPr>
      </p:pic>
      <p:pic>
        <p:nvPicPr>
          <p:cNvPr id="3" name="Picture 2" descr="Content Inspection-Lt.emf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722" y="3335867"/>
            <a:ext cx="618467" cy="504958"/>
          </a:xfrm>
          <a:prstGeom prst="rect">
            <a:avLst/>
          </a:prstGeom>
        </p:spPr>
      </p:pic>
      <p:pic>
        <p:nvPicPr>
          <p:cNvPr id="4" name="Picture 3" descr="Content Inspection.emf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173" y="3310467"/>
            <a:ext cx="650683" cy="531240"/>
          </a:xfrm>
          <a:prstGeom prst="rect">
            <a:avLst/>
          </a:prstGeom>
        </p:spPr>
      </p:pic>
      <p:pic>
        <p:nvPicPr>
          <p:cNvPr id="5" name="Picture 4" descr="CA-Server-2-Lt.emf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922" y="4277224"/>
            <a:ext cx="499533" cy="473528"/>
          </a:xfrm>
          <a:prstGeom prst="rect">
            <a:avLst/>
          </a:prstGeom>
        </p:spPr>
      </p:pic>
      <p:pic>
        <p:nvPicPr>
          <p:cNvPr id="6" name="Picture 5" descr="CA-Server-2-DK.emf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523" y="4283066"/>
            <a:ext cx="482599" cy="457476"/>
          </a:xfrm>
          <a:prstGeom prst="rect">
            <a:avLst/>
          </a:prstGeom>
        </p:spPr>
      </p:pic>
      <p:pic>
        <p:nvPicPr>
          <p:cNvPr id="7" name="Picture 6" descr="CA-Server-2-Grey.emf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319" y="4284133"/>
            <a:ext cx="482309" cy="457201"/>
          </a:xfrm>
          <a:prstGeom prst="rect">
            <a:avLst/>
          </a:prstGeom>
        </p:spPr>
      </p:pic>
      <p:pic>
        <p:nvPicPr>
          <p:cNvPr id="9" name="Picture 8" descr="CA-Server-DK.emf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232" y="3979333"/>
            <a:ext cx="393157" cy="388180"/>
          </a:xfrm>
          <a:prstGeom prst="rect">
            <a:avLst/>
          </a:prstGeom>
        </p:spPr>
      </p:pic>
      <p:pic>
        <p:nvPicPr>
          <p:cNvPr id="10" name="Picture 9" descr="CA-Server-Lt.emf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788" y="3997767"/>
            <a:ext cx="375790" cy="371033"/>
          </a:xfrm>
          <a:prstGeom prst="rect">
            <a:avLst/>
          </a:prstGeom>
        </p:spPr>
      </p:pic>
      <p:pic>
        <p:nvPicPr>
          <p:cNvPr id="11" name="Picture 10" descr="CA-Server-Grey.emf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775" y="3979334"/>
            <a:ext cx="391746" cy="386787"/>
          </a:xfrm>
          <a:prstGeom prst="rect">
            <a:avLst/>
          </a:prstGeom>
        </p:spPr>
      </p:pic>
      <p:sp>
        <p:nvSpPr>
          <p:cNvPr id="95" name="TextBox 127"/>
          <p:cNvSpPr txBox="1">
            <a:spLocks noChangeArrowheads="1"/>
          </p:cNvSpPr>
          <p:nvPr/>
        </p:nvSpPr>
        <p:spPr bwMode="auto">
          <a:xfrm>
            <a:off x="8095546" y="3989918"/>
            <a:ext cx="116010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SSL Certificate</a:t>
            </a:r>
          </a:p>
        </p:txBody>
      </p:sp>
      <p:pic>
        <p:nvPicPr>
          <p:cNvPr id="12" name="Picture 11" descr="SSL-Certificate-Grey.emf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5259" y="4099921"/>
            <a:ext cx="560665" cy="455146"/>
          </a:xfrm>
          <a:prstGeom prst="rect">
            <a:avLst/>
          </a:prstGeom>
        </p:spPr>
      </p:pic>
      <p:pic>
        <p:nvPicPr>
          <p:cNvPr id="13" name="Picture 12" descr="SSL-Certificate-Lt.emf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988" y="4099921"/>
            <a:ext cx="545306" cy="442678"/>
          </a:xfrm>
          <a:prstGeom prst="rect">
            <a:avLst/>
          </a:prstGeom>
        </p:spPr>
      </p:pic>
      <p:pic>
        <p:nvPicPr>
          <p:cNvPr id="14" name="Picture 13" descr="SSL-Certificate-DK.emf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3542" y="4099922"/>
            <a:ext cx="554056" cy="449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815056"/>
      </p:ext>
    </p:extLst>
  </p:cSld>
  <p:clrMapOvr>
    <a:masterClrMapping/>
  </p:clrMapOvr>
  <p:transition xmlns:p14="http://schemas.microsoft.com/office/powerpoint/2010/main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688" y="822450"/>
            <a:ext cx="94802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037" y="817289"/>
            <a:ext cx="95013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665" y="817289"/>
            <a:ext cx="950137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676" y="817289"/>
            <a:ext cx="94802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862" y="1623282"/>
            <a:ext cx="950137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375" y="1633130"/>
            <a:ext cx="95013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954" y="1633743"/>
            <a:ext cx="94802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0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589" y="1633130"/>
            <a:ext cx="950137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1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 dirty="0">
                <a:solidFill>
                  <a:srgbClr val="FF0000"/>
                </a:solidFill>
                <a:latin typeface="Arial" charset="0"/>
              </a:rPr>
              <a:t>NETWORK ELEMENTS</a:t>
            </a:r>
            <a:r>
              <a:rPr lang="en-US" sz="2400" dirty="0">
                <a:latin typeface="Arial" charset="0"/>
              </a:rPr>
              <a:t> – VM Components</a:t>
            </a:r>
          </a:p>
        </p:txBody>
      </p:sp>
      <p:pic>
        <p:nvPicPr>
          <p:cNvPr id="44042" name="Picture 2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772" y="2425828"/>
            <a:ext cx="94802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3" name="Picture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734" y="3234568"/>
            <a:ext cx="95013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4" name="Picture 4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21" y="2425828"/>
            <a:ext cx="94802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5" name="Picture 4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721" y="2423888"/>
            <a:ext cx="950137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6" name="Picture 4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256" y="2423888"/>
            <a:ext cx="950135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7" name="Picture 4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68029" y="2430009"/>
            <a:ext cx="948020" cy="102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8" name="Picture 4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07" y="3225927"/>
            <a:ext cx="950137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9" name="Picture 45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598" y="3244416"/>
            <a:ext cx="94802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0" name="Picture 46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734" y="3243156"/>
            <a:ext cx="950137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1" name="Picture 4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19646" y="3245676"/>
            <a:ext cx="948020" cy="1026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2" name="Picture 48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89" y="823183"/>
            <a:ext cx="950137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3" name="Picture 49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678" y="1623282"/>
            <a:ext cx="94802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4" name="Picture 4" descr="Generic_VM_Flat.pn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149" y="4923613"/>
            <a:ext cx="505751" cy="50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5" name="Picture 6" descr="Generic_VM_Flat.pn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525" y="4923613"/>
            <a:ext cx="503635" cy="50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6" name="Picture 7" descr="Generic_VM_Flat.pn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358" y="4923613"/>
            <a:ext cx="505752" cy="50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57" name="Picture 8" descr="Hypervisor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66" y="5512046"/>
            <a:ext cx="2351004" cy="3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548547" y="5533213"/>
            <a:ext cx="2321379" cy="338667"/>
          </a:xfrm>
          <a:prstGeom prst="rect">
            <a:avLst/>
          </a:prstGeom>
          <a:noFill/>
        </p:spPr>
        <p:txBody>
          <a:bodyPr lIns="121899" tIns="60949" rIns="121899" bIns="60949">
            <a:spAutoFit/>
          </a:bodyPr>
          <a:lstStyle/>
          <a:p>
            <a:pPr algn="ctr">
              <a:defRPr/>
            </a:pPr>
            <a:r>
              <a:rPr lang="en-US" sz="1400" dirty="0"/>
              <a:t>Hypervisor</a:t>
            </a:r>
          </a:p>
        </p:txBody>
      </p:sp>
      <p:pic>
        <p:nvPicPr>
          <p:cNvPr id="44059" name="Picture 10" descr="fade.png"/>
          <p:cNvPicPr>
            <a:picLocks noChangeAspect="1"/>
          </p:cNvPicPr>
          <p:nvPr/>
        </p:nvPicPr>
        <p:blipFill>
          <a:blip r:embed="rId24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571" y="5882463"/>
            <a:ext cx="1783886" cy="29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60" name="Picture 1" descr="1u_Server_Flat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486" y="6094128"/>
            <a:ext cx="1379707" cy="162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61" name="Picture 12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47" y="4934196"/>
            <a:ext cx="490939" cy="491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62" name="TextBox 13"/>
          <p:cNvSpPr txBox="1">
            <a:spLocks noChangeArrowheads="1"/>
          </p:cNvSpPr>
          <p:nvPr/>
        </p:nvSpPr>
        <p:spPr bwMode="auto">
          <a:xfrm>
            <a:off x="472367" y="4438895"/>
            <a:ext cx="21563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Virtual Products</a:t>
            </a:r>
          </a:p>
        </p:txBody>
      </p:sp>
      <p:pic>
        <p:nvPicPr>
          <p:cNvPr id="32" name="Picture 6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11757" y="824649"/>
            <a:ext cx="948020" cy="102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8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70559" y="1633244"/>
            <a:ext cx="950137" cy="102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6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51699" y="834087"/>
            <a:ext cx="948020" cy="102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8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10459" y="1654257"/>
            <a:ext cx="950137" cy="102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6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33264" y="2450312"/>
            <a:ext cx="948020" cy="102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8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93854" y="3249906"/>
            <a:ext cx="950137" cy="1028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6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81669" y="843914"/>
            <a:ext cx="948020" cy="102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8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52654" y="1654257"/>
            <a:ext cx="950137" cy="102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43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97819" y="2443077"/>
            <a:ext cx="948020" cy="102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7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48305" y="3252911"/>
            <a:ext cx="948020" cy="1027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10248212" y="933055"/>
            <a:ext cx="1377335" cy="1915574"/>
            <a:chOff x="10246623" y="933054"/>
            <a:chExt cx="1458004" cy="2027767"/>
          </a:xfrm>
        </p:grpSpPr>
        <p:pic>
          <p:nvPicPr>
            <p:cNvPr id="42" name="Picture 3"/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6624" y="1555354"/>
              <a:ext cx="1458003" cy="1405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6"/>
            <p:cNvPicPr>
              <a:picLocks noChangeAspect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46623" y="933054"/>
              <a:ext cx="948020" cy="1107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24"/>
            <p:cNvPicPr>
              <a:picLocks noChangeAspect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54492" y="1235737"/>
              <a:ext cx="950135" cy="1109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3"/>
          <p:cNvGrpSpPr/>
          <p:nvPr/>
        </p:nvGrpSpPr>
        <p:grpSpPr>
          <a:xfrm>
            <a:off x="9772440" y="2368458"/>
            <a:ext cx="1853106" cy="2197512"/>
            <a:chOff x="9722365" y="2368457"/>
            <a:chExt cx="1961640" cy="2326217"/>
          </a:xfrm>
        </p:grpSpPr>
        <p:pic>
          <p:nvPicPr>
            <p:cNvPr id="45" name="Picture 4" descr="ISO_3u_Hypervisor.png"/>
            <p:cNvPicPr>
              <a:picLocks noChangeAspect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22365" y="2990758"/>
              <a:ext cx="1961640" cy="170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8"/>
            <p:cNvPicPr>
              <a:picLocks noChangeAspect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30830" y="2368457"/>
              <a:ext cx="945904" cy="1107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9"/>
            <p:cNvPicPr>
              <a:picLocks noChangeAspect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32349" y="2664791"/>
              <a:ext cx="945903" cy="1107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25"/>
            <p:cNvPicPr>
              <a:picLocks noChangeAspect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33868" y="2969592"/>
              <a:ext cx="950137" cy="1111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4"/>
          <p:cNvGrpSpPr/>
          <p:nvPr/>
        </p:nvGrpSpPr>
        <p:grpSpPr>
          <a:xfrm>
            <a:off x="9280678" y="3846393"/>
            <a:ext cx="2344868" cy="2489446"/>
            <a:chOff x="9275632" y="3846393"/>
            <a:chExt cx="2482204" cy="2635250"/>
          </a:xfrm>
        </p:grpSpPr>
        <p:pic>
          <p:nvPicPr>
            <p:cNvPr id="49" name="Picture 5" descr="ISO_4u_Hypervisor.png"/>
            <p:cNvPicPr>
              <a:picLocks noChangeAspect="1"/>
            </p:cNvPicPr>
            <p:nvPr/>
          </p:nvPicPr>
          <p:blipFill>
            <a:blip r:embed="rId4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5633" y="4468694"/>
              <a:ext cx="2482203" cy="2012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11"/>
            <p:cNvPicPr>
              <a:picLocks noChangeAspect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75632" y="3846393"/>
              <a:ext cx="948020" cy="1107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12"/>
            <p:cNvPicPr>
              <a:picLocks noChangeAspect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87733" y="4149077"/>
              <a:ext cx="945903" cy="1107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13"/>
            <p:cNvPicPr>
              <a:picLocks noChangeAspect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97717" y="4451760"/>
              <a:ext cx="945904" cy="1107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26"/>
            <p:cNvPicPr>
              <a:picLocks noChangeAspect="1"/>
            </p:cNvPicPr>
            <p:nvPr/>
          </p:nvPicPr>
          <p:blipFill>
            <a:blip r:embed="rId3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07701" y="4765027"/>
              <a:ext cx="950135" cy="1109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4" name="Picture 18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282" y="4354082"/>
            <a:ext cx="950135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19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976" y="4354082"/>
            <a:ext cx="950137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21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070" y="5215323"/>
            <a:ext cx="950137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22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7767" y="5215323"/>
            <a:ext cx="950135" cy="1109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VM-Dk-editable.emf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288" y="4918448"/>
            <a:ext cx="1009650" cy="1096262"/>
          </a:xfrm>
          <a:prstGeom prst="rect">
            <a:avLst/>
          </a:prstGeom>
        </p:spPr>
      </p:pic>
      <p:pic>
        <p:nvPicPr>
          <p:cNvPr id="7" name="Picture 6" descr="VM-Lt-editable.emf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346" y="4914899"/>
            <a:ext cx="1005742" cy="108955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81389" y="5480051"/>
            <a:ext cx="783237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2347702" lon="3026488" rev="237363"/>
              </a:camera>
              <a:lightRig rig="threePt" dir="t"/>
            </a:scene3d>
          </a:bodyPr>
          <a:lstStyle/>
          <a:p>
            <a:r>
              <a:rPr lang="en-US" sz="1200" b="1" dirty="0">
                <a:solidFill>
                  <a:srgbClr val="FFFFFF"/>
                </a:solidFill>
              </a:rPr>
              <a:t>Editable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573589" y="5454651"/>
            <a:ext cx="783237" cy="2769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2347702" lon="3026488" rev="237363"/>
              </a:camera>
              <a:lightRig rig="threePt" dir="t"/>
            </a:scene3d>
          </a:bodyPr>
          <a:lstStyle/>
          <a:p>
            <a:r>
              <a:rPr lang="en-US" sz="1200" b="1" dirty="0"/>
              <a:t>Editable</a:t>
            </a:r>
          </a:p>
        </p:txBody>
      </p:sp>
      <p:sp>
        <p:nvSpPr>
          <p:cNvPr id="9" name="Rectangle 8"/>
          <p:cNvSpPr/>
          <p:nvPr/>
        </p:nvSpPr>
        <p:spPr bwMode="invGray">
          <a:xfrm>
            <a:off x="3284538" y="4699000"/>
            <a:ext cx="2679700" cy="1517650"/>
          </a:xfrm>
          <a:prstGeom prst="rect">
            <a:avLst/>
          </a:prstGeom>
          <a:noFill/>
          <a:ln w="28575" cmpd="sng">
            <a:solidFill>
              <a:schemeClr val="accent6"/>
            </a:solidFill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686970"/>
      </p:ext>
    </p:extLst>
  </p:cSld>
  <p:clrMapOvr>
    <a:masterClrMapping/>
  </p:clrMapOvr>
  <p:transition xmlns:p14="http://schemas.microsoft.com/office/powerpoint/2010/main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057" name="Straight Connector 30"/>
          <p:cNvCxnSpPr>
            <a:cxnSpLocks noChangeShapeType="1"/>
          </p:cNvCxnSpPr>
          <p:nvPr/>
        </p:nvCxnSpPr>
        <p:spPr bwMode="auto">
          <a:xfrm>
            <a:off x="20415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5058" name="Straight Connector 31"/>
          <p:cNvCxnSpPr>
            <a:cxnSpLocks noChangeShapeType="1"/>
          </p:cNvCxnSpPr>
          <p:nvPr/>
        </p:nvCxnSpPr>
        <p:spPr bwMode="auto">
          <a:xfrm flipV="1">
            <a:off x="1589" y="1460501"/>
            <a:ext cx="10165819" cy="19051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TextBox 32"/>
          <p:cNvSpPr txBox="1"/>
          <p:nvPr/>
        </p:nvSpPr>
        <p:spPr>
          <a:xfrm>
            <a:off x="2041525" y="1327152"/>
            <a:ext cx="405024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cxnSp>
        <p:nvCxnSpPr>
          <p:cNvPr id="45060" name="Straight Connector 34"/>
          <p:cNvCxnSpPr>
            <a:cxnSpLocks noChangeShapeType="1"/>
          </p:cNvCxnSpPr>
          <p:nvPr/>
        </p:nvCxnSpPr>
        <p:spPr bwMode="auto">
          <a:xfrm>
            <a:off x="6091768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Straight Connector 39"/>
          <p:cNvCxnSpPr/>
          <p:nvPr/>
        </p:nvCxnSpPr>
        <p:spPr bwMode="auto">
          <a:xfrm>
            <a:off x="3400069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/>
          <p:cNvCxnSpPr/>
          <p:nvPr/>
        </p:nvCxnSpPr>
        <p:spPr bwMode="auto">
          <a:xfrm flipV="1">
            <a:off x="1589" y="2643719"/>
            <a:ext cx="10165819" cy="190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6" name="Straight Connector 55"/>
          <p:cNvCxnSpPr/>
          <p:nvPr/>
        </p:nvCxnSpPr>
        <p:spPr bwMode="auto">
          <a:xfrm flipV="1">
            <a:off x="1589" y="3858686"/>
            <a:ext cx="10165819" cy="190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 flipV="1">
            <a:off x="-4761" y="5050368"/>
            <a:ext cx="10172168" cy="190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066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 dirty="0">
                <a:solidFill>
                  <a:srgbClr val="FF0000"/>
                </a:solidFill>
                <a:latin typeface="Arial" charset="0"/>
              </a:rPr>
              <a:t>NETWORK ELEMENTS</a:t>
            </a:r>
            <a:r>
              <a:rPr lang="en-US" sz="2400" dirty="0">
                <a:latin typeface="Arial" charset="0"/>
              </a:rPr>
              <a:t> – Cloud</a:t>
            </a:r>
          </a:p>
        </p:txBody>
      </p:sp>
      <p:cxnSp>
        <p:nvCxnSpPr>
          <p:cNvPr id="60" name="Straight Connector 59"/>
          <p:cNvCxnSpPr/>
          <p:nvPr/>
        </p:nvCxnSpPr>
        <p:spPr bwMode="auto">
          <a:xfrm>
            <a:off x="4726874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069" name="TextBox 75"/>
          <p:cNvSpPr txBox="1">
            <a:spLocks noChangeArrowheads="1"/>
          </p:cNvSpPr>
          <p:nvPr/>
        </p:nvSpPr>
        <p:spPr bwMode="auto">
          <a:xfrm>
            <a:off x="530619" y="147955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Generic Cloud</a:t>
            </a:r>
          </a:p>
        </p:txBody>
      </p:sp>
      <p:pic>
        <p:nvPicPr>
          <p:cNvPr id="45070" name="Picture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647" y="1754719"/>
            <a:ext cx="935323" cy="603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71" name="Picture 6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8406" y="1752602"/>
            <a:ext cx="935323" cy="605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72" name="Picture 6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925" y="1756835"/>
            <a:ext cx="935323" cy="605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" name="TextBox 97"/>
          <p:cNvSpPr txBox="1"/>
          <p:nvPr/>
        </p:nvSpPr>
        <p:spPr>
          <a:xfrm>
            <a:off x="6115046" y="1327152"/>
            <a:ext cx="4052360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cxnSp>
        <p:nvCxnSpPr>
          <p:cNvPr id="45077" name="Straight Connector 98"/>
          <p:cNvCxnSpPr>
            <a:cxnSpLocks noChangeShapeType="1"/>
          </p:cNvCxnSpPr>
          <p:nvPr/>
        </p:nvCxnSpPr>
        <p:spPr bwMode="auto">
          <a:xfrm>
            <a:off x="10167407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0" name="Straight Connector 99"/>
          <p:cNvCxnSpPr/>
          <p:nvPr/>
        </p:nvCxnSpPr>
        <p:spPr bwMode="auto">
          <a:xfrm>
            <a:off x="7475708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1" name="Straight Connector 100"/>
          <p:cNvCxnSpPr/>
          <p:nvPr/>
        </p:nvCxnSpPr>
        <p:spPr bwMode="auto">
          <a:xfrm>
            <a:off x="8800396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5080" name="Picture 10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400" y="1667935"/>
            <a:ext cx="802008" cy="71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82" name="Picture 10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5204" y="1667935"/>
            <a:ext cx="799892" cy="71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84" name="Picture 10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4125" y="1667935"/>
            <a:ext cx="799892" cy="71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86" name="TextBox 37"/>
          <p:cNvSpPr txBox="1">
            <a:spLocks noChangeArrowheads="1"/>
          </p:cNvSpPr>
          <p:nvPr/>
        </p:nvSpPr>
        <p:spPr bwMode="auto">
          <a:xfrm>
            <a:off x="534851" y="2683933"/>
            <a:ext cx="1513023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Cloud Security/Secure Cloud 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45087" name="Picture 3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666" y="2973919"/>
            <a:ext cx="825285" cy="603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88" name="Picture 4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425" y="2971802"/>
            <a:ext cx="825285" cy="605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89" name="Picture 4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944" y="2976034"/>
            <a:ext cx="825285" cy="603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90" name="Picture 4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213" y="2863852"/>
            <a:ext cx="778730" cy="734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91" name="Picture 4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411" y="2863852"/>
            <a:ext cx="780847" cy="734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92" name="Picture 4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4537" y="2863852"/>
            <a:ext cx="780846" cy="734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93" name="TextBox 45"/>
          <p:cNvSpPr txBox="1">
            <a:spLocks noChangeArrowheads="1"/>
          </p:cNvSpPr>
          <p:nvPr/>
        </p:nvSpPr>
        <p:spPr bwMode="auto">
          <a:xfrm>
            <a:off x="534851" y="3877733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Cloud Editable</a:t>
            </a:r>
          </a:p>
        </p:txBody>
      </p:sp>
      <p:grpSp>
        <p:nvGrpSpPr>
          <p:cNvPr id="45094" name="Group 46"/>
          <p:cNvGrpSpPr>
            <a:grpSpLocks/>
          </p:cNvGrpSpPr>
          <p:nvPr/>
        </p:nvGrpSpPr>
        <p:grpSpPr bwMode="auto">
          <a:xfrm>
            <a:off x="7592095" y="4087284"/>
            <a:ext cx="971296" cy="751416"/>
            <a:chOff x="632051" y="1834810"/>
            <a:chExt cx="3806765" cy="2947416"/>
          </a:xfrm>
        </p:grpSpPr>
        <p:pic>
          <p:nvPicPr>
            <p:cNvPr id="45110" name="Picture 47" descr="Iso_Cloud_Light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4774" y="1834810"/>
              <a:ext cx="3317748" cy="2947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TextBox 48"/>
            <p:cNvSpPr txBox="1"/>
            <p:nvPr/>
          </p:nvSpPr>
          <p:spPr>
            <a:xfrm>
              <a:off x="632051" y="2770875"/>
              <a:ext cx="3806765" cy="1026161"/>
            </a:xfrm>
            <a:prstGeom prst="rect">
              <a:avLst/>
            </a:prstGeom>
            <a:noFill/>
            <a:scene3d>
              <a:camera prst="orthographicFront">
                <a:rot lat="2100000" lon="2700000" rev="0"/>
              </a:camera>
              <a:lightRig rig="threePt" dir="t"/>
            </a:scene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b="1" dirty="0">
                  <a:solidFill>
                    <a:schemeClr val="bg1">
                      <a:lumMod val="50000"/>
                    </a:schemeClr>
                  </a:solidFill>
                </a:rPr>
                <a:t>Editable</a:t>
              </a:r>
            </a:p>
          </p:txBody>
        </p:sp>
      </p:grpSp>
      <p:grpSp>
        <p:nvGrpSpPr>
          <p:cNvPr id="45095" name="Group 49"/>
          <p:cNvGrpSpPr>
            <a:grpSpLocks/>
          </p:cNvGrpSpPr>
          <p:nvPr/>
        </p:nvGrpSpPr>
        <p:grpSpPr bwMode="auto">
          <a:xfrm>
            <a:off x="9022590" y="4074584"/>
            <a:ext cx="975529" cy="751416"/>
            <a:chOff x="4546174" y="1943100"/>
            <a:chExt cx="3825204" cy="2947416"/>
          </a:xfrm>
        </p:grpSpPr>
        <p:pic>
          <p:nvPicPr>
            <p:cNvPr id="45108" name="Picture 50" descr="Iso_Cloud_Dark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8826" y="1943100"/>
              <a:ext cx="3317748" cy="2947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TextBox 51"/>
            <p:cNvSpPr txBox="1"/>
            <p:nvPr/>
          </p:nvSpPr>
          <p:spPr>
            <a:xfrm>
              <a:off x="4546174" y="2848829"/>
              <a:ext cx="3825204" cy="1026161"/>
            </a:xfrm>
            <a:prstGeom prst="rect">
              <a:avLst/>
            </a:prstGeom>
            <a:noFill/>
            <a:scene3d>
              <a:camera prst="orthographicFront">
                <a:rot lat="2100000" lon="2700000" rev="0"/>
              </a:camera>
              <a:lightRig rig="threePt" dir="t"/>
            </a:scene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b="1" dirty="0">
                  <a:solidFill>
                    <a:schemeClr val="bg1"/>
                  </a:solidFill>
                </a:rPr>
                <a:t>Editable</a:t>
              </a:r>
            </a:p>
          </p:txBody>
        </p:sp>
      </p:grpSp>
      <p:grpSp>
        <p:nvGrpSpPr>
          <p:cNvPr id="45096" name="Group 53"/>
          <p:cNvGrpSpPr>
            <a:grpSpLocks/>
          </p:cNvGrpSpPr>
          <p:nvPr/>
        </p:nvGrpSpPr>
        <p:grpSpPr bwMode="auto">
          <a:xfrm>
            <a:off x="6277987" y="4121151"/>
            <a:ext cx="971298" cy="751416"/>
            <a:chOff x="632051" y="1835652"/>
            <a:chExt cx="3806765" cy="2945727"/>
          </a:xfrm>
        </p:grpSpPr>
        <p:pic>
          <p:nvPicPr>
            <p:cNvPr id="45106" name="Picture 56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4772" y="1835652"/>
              <a:ext cx="3317750" cy="2945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TextBox 57"/>
            <p:cNvSpPr txBox="1"/>
            <p:nvPr/>
          </p:nvSpPr>
          <p:spPr>
            <a:xfrm>
              <a:off x="632051" y="2770879"/>
              <a:ext cx="3806765" cy="1025573"/>
            </a:xfrm>
            <a:prstGeom prst="rect">
              <a:avLst/>
            </a:prstGeom>
            <a:noFill/>
            <a:scene3d>
              <a:camera prst="orthographicFront">
                <a:rot lat="2100000" lon="2700000" rev="0"/>
              </a:camera>
              <a:lightRig rig="threePt" dir="t"/>
            </a:scene3d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100" b="1" dirty="0"/>
                <a:t>Editable</a:t>
              </a:r>
            </a:p>
          </p:txBody>
        </p:sp>
      </p:grpSp>
      <p:grpSp>
        <p:nvGrpSpPr>
          <p:cNvPr id="45097" name="Group 6"/>
          <p:cNvGrpSpPr>
            <a:grpSpLocks/>
          </p:cNvGrpSpPr>
          <p:nvPr/>
        </p:nvGrpSpPr>
        <p:grpSpPr bwMode="auto">
          <a:xfrm>
            <a:off x="2335666" y="4121151"/>
            <a:ext cx="943787" cy="609600"/>
            <a:chOff x="1751685" y="3986861"/>
            <a:chExt cx="707236" cy="455951"/>
          </a:xfrm>
        </p:grpSpPr>
        <p:pic>
          <p:nvPicPr>
            <p:cNvPr id="45104" name="Picture 60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1685" y="3986861"/>
              <a:ext cx="707236" cy="455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105" name="TextBox 1"/>
            <p:cNvSpPr txBox="1">
              <a:spLocks noChangeArrowheads="1"/>
            </p:cNvSpPr>
            <p:nvPr/>
          </p:nvSpPr>
          <p:spPr bwMode="auto">
            <a:xfrm>
              <a:off x="1793359" y="4154753"/>
              <a:ext cx="618676" cy="172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900" b="1">
                  <a:solidFill>
                    <a:srgbClr val="404040"/>
                  </a:solidFill>
                  <a:cs typeface="Helvetica 55 Roman" charset="0"/>
                </a:rPr>
                <a:t>Editable</a:t>
              </a:r>
            </a:p>
          </p:txBody>
        </p:sp>
      </p:grpSp>
      <p:grpSp>
        <p:nvGrpSpPr>
          <p:cNvPr id="45098" name="Group 7"/>
          <p:cNvGrpSpPr>
            <a:grpSpLocks/>
          </p:cNvGrpSpPr>
          <p:nvPr/>
        </p:nvGrpSpPr>
        <p:grpSpPr bwMode="auto">
          <a:xfrm>
            <a:off x="3643425" y="4121151"/>
            <a:ext cx="943787" cy="609600"/>
            <a:chOff x="2732389" y="3986861"/>
            <a:chExt cx="707235" cy="455951"/>
          </a:xfrm>
        </p:grpSpPr>
        <p:pic>
          <p:nvPicPr>
            <p:cNvPr id="45102" name="Picture 66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2389" y="3986861"/>
              <a:ext cx="707235" cy="455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" name="TextBox 69"/>
            <p:cNvSpPr txBox="1"/>
            <p:nvPr/>
          </p:nvSpPr>
          <p:spPr>
            <a:xfrm>
              <a:off x="2773618" y="4154676"/>
              <a:ext cx="618434" cy="1726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900" b="1" dirty="0">
                  <a:solidFill>
                    <a:schemeClr val="bg1">
                      <a:lumMod val="65000"/>
                    </a:schemeClr>
                  </a:solidFill>
                  <a:cs typeface="Helvetica 55 Roman"/>
                </a:rPr>
                <a:t>Editable</a:t>
              </a:r>
            </a:p>
          </p:txBody>
        </p:sp>
      </p:grpSp>
      <p:grpSp>
        <p:nvGrpSpPr>
          <p:cNvPr id="45099" name="Group 8"/>
          <p:cNvGrpSpPr>
            <a:grpSpLocks/>
          </p:cNvGrpSpPr>
          <p:nvPr/>
        </p:nvGrpSpPr>
        <p:grpSpPr bwMode="auto">
          <a:xfrm>
            <a:off x="4974461" y="4114801"/>
            <a:ext cx="943787" cy="607484"/>
            <a:chOff x="3731381" y="3981784"/>
            <a:chExt cx="707235" cy="455950"/>
          </a:xfrm>
        </p:grpSpPr>
        <p:pic>
          <p:nvPicPr>
            <p:cNvPr id="45100" name="Picture 70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1381" y="3981784"/>
              <a:ext cx="707235" cy="45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101" name="TextBox 72"/>
            <p:cNvSpPr txBox="1">
              <a:spLocks noChangeArrowheads="1"/>
            </p:cNvSpPr>
            <p:nvPr/>
          </p:nvSpPr>
          <p:spPr bwMode="auto">
            <a:xfrm>
              <a:off x="3773055" y="4149676"/>
              <a:ext cx="618676" cy="173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900" b="1">
                  <a:solidFill>
                    <a:schemeClr val="bg1"/>
                  </a:solidFill>
                  <a:cs typeface="Helvetica 55 Roman" charset="0"/>
                </a:rPr>
                <a:t>Editable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9902119"/>
      </p:ext>
    </p:extLst>
  </p:cSld>
  <p:clrMapOvr>
    <a:masterClrMapping/>
  </p:clrMapOvr>
  <p:transition xmlns:p14="http://schemas.microsoft.com/office/powerpoint/2010/main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793" name="Straight Connector 30"/>
          <p:cNvCxnSpPr>
            <a:cxnSpLocks noChangeShapeType="1"/>
          </p:cNvCxnSpPr>
          <p:nvPr/>
        </p:nvCxnSpPr>
        <p:spPr bwMode="auto">
          <a:xfrm>
            <a:off x="20415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794" name="Straight Connector 31"/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TextBox 32"/>
          <p:cNvSpPr txBox="1"/>
          <p:nvPr/>
        </p:nvSpPr>
        <p:spPr>
          <a:xfrm>
            <a:off x="2041524" y="1327152"/>
            <a:ext cx="135854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cxnSp>
        <p:nvCxnSpPr>
          <p:cNvPr id="33796" name="Straight Connector 34"/>
          <p:cNvCxnSpPr>
            <a:cxnSpLocks noChangeShapeType="1"/>
          </p:cNvCxnSpPr>
          <p:nvPr/>
        </p:nvCxnSpPr>
        <p:spPr bwMode="auto">
          <a:xfrm>
            <a:off x="6091768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Straight Connector 39"/>
          <p:cNvCxnSpPr/>
          <p:nvPr/>
        </p:nvCxnSpPr>
        <p:spPr bwMode="auto">
          <a:xfrm>
            <a:off x="3400069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1" name="TextBox 40"/>
          <p:cNvSpPr txBox="1"/>
          <p:nvPr/>
        </p:nvSpPr>
        <p:spPr>
          <a:xfrm>
            <a:off x="3400070" y="1325034"/>
            <a:ext cx="2698048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cxnSp>
        <p:nvCxnSpPr>
          <p:cNvPr id="33800" name="Straight Connector 45"/>
          <p:cNvCxnSpPr>
            <a:cxnSpLocks noChangeShapeType="1"/>
          </p:cNvCxnSpPr>
          <p:nvPr/>
        </p:nvCxnSpPr>
        <p:spPr bwMode="auto">
          <a:xfrm>
            <a:off x="8133820" y="1206501"/>
            <a:ext cx="0" cy="505671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" name="TextBox 46"/>
          <p:cNvSpPr txBox="1"/>
          <p:nvPr/>
        </p:nvSpPr>
        <p:spPr>
          <a:xfrm>
            <a:off x="8133821" y="1318685"/>
            <a:ext cx="135854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cxnSp>
        <p:nvCxnSpPr>
          <p:cNvPr id="53" name="Straight Connector 52"/>
          <p:cNvCxnSpPr/>
          <p:nvPr/>
        </p:nvCxnSpPr>
        <p:spPr bwMode="auto">
          <a:xfrm flipV="1">
            <a:off x="1589" y="26394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6" name="Straight Connector 55"/>
          <p:cNvCxnSpPr/>
          <p:nvPr/>
        </p:nvCxnSpPr>
        <p:spPr bwMode="auto">
          <a:xfrm flipV="1">
            <a:off x="1589" y="3854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 flipV="1">
            <a:off x="-68244" y="5046134"/>
            <a:ext cx="12188826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806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NETWORK ELEMENTS</a:t>
            </a:r>
            <a:r>
              <a:rPr lang="en-US" sz="2400">
                <a:latin typeface="Arial" charset="0"/>
              </a:rPr>
              <a:t> – Buildings 1</a:t>
            </a:r>
          </a:p>
        </p:txBody>
      </p:sp>
      <p:cxnSp>
        <p:nvCxnSpPr>
          <p:cNvPr id="60" name="Straight Connector 59"/>
          <p:cNvCxnSpPr/>
          <p:nvPr/>
        </p:nvCxnSpPr>
        <p:spPr bwMode="auto">
          <a:xfrm>
            <a:off x="4726874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808" name="TextBox 33"/>
          <p:cNvSpPr txBox="1">
            <a:spLocks noChangeArrowheads="1"/>
          </p:cNvSpPr>
          <p:nvPr/>
        </p:nvSpPr>
        <p:spPr bwMode="auto">
          <a:xfrm>
            <a:off x="528501" y="5071534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Branch Office</a:t>
            </a:r>
          </a:p>
        </p:txBody>
      </p:sp>
      <p:pic>
        <p:nvPicPr>
          <p:cNvPr id="33809" name="Picture 53" descr="Branch_Offic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437" y="5285318"/>
            <a:ext cx="325882" cy="745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0" name="Picture 6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525" y="5274734"/>
            <a:ext cx="467662" cy="810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1" name="TextBox 71"/>
          <p:cNvSpPr txBox="1">
            <a:spLocks noChangeArrowheads="1"/>
          </p:cNvSpPr>
          <p:nvPr/>
        </p:nvSpPr>
        <p:spPr bwMode="auto">
          <a:xfrm>
            <a:off x="534851" y="3877733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Mid-Enterprise</a:t>
            </a:r>
          </a:p>
        </p:txBody>
      </p:sp>
      <p:pic>
        <p:nvPicPr>
          <p:cNvPr id="33812" name="Picture 72" descr="Mid-Enterpris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399" y="4254502"/>
            <a:ext cx="727944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3" name="Picture 6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533" y="4165601"/>
            <a:ext cx="630602" cy="632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4" name="TextBox 37"/>
          <p:cNvSpPr txBox="1">
            <a:spLocks noChangeArrowheads="1"/>
          </p:cNvSpPr>
          <p:nvPr/>
        </p:nvSpPr>
        <p:spPr bwMode="auto">
          <a:xfrm>
            <a:off x="6614449" y="1471084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Retail Large</a:t>
            </a:r>
          </a:p>
        </p:txBody>
      </p:sp>
      <p:pic>
        <p:nvPicPr>
          <p:cNvPr id="33815" name="Picture 83" descr="Retail_Lg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03" y="1871135"/>
            <a:ext cx="810473" cy="423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6" name="Picture 6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928" y="1754718"/>
            <a:ext cx="757569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1" name="Straight Connector 70"/>
          <p:cNvCxnSpPr/>
          <p:nvPr/>
        </p:nvCxnSpPr>
        <p:spPr bwMode="auto">
          <a:xfrm>
            <a:off x="9492366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7" name="Straight Connector 76"/>
          <p:cNvCxnSpPr/>
          <p:nvPr/>
        </p:nvCxnSpPr>
        <p:spPr bwMode="auto">
          <a:xfrm>
            <a:off x="10817055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8" name="TextBox 77"/>
          <p:cNvSpPr txBox="1"/>
          <p:nvPr/>
        </p:nvSpPr>
        <p:spPr>
          <a:xfrm>
            <a:off x="9494484" y="1301752"/>
            <a:ext cx="2695931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sp>
        <p:nvSpPr>
          <p:cNvPr id="33820" name="TextBox 73"/>
          <p:cNvSpPr txBox="1">
            <a:spLocks noChangeArrowheads="1"/>
          </p:cNvSpPr>
          <p:nvPr/>
        </p:nvSpPr>
        <p:spPr bwMode="auto">
          <a:xfrm>
            <a:off x="524270" y="266276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Enterprise</a:t>
            </a:r>
          </a:p>
        </p:txBody>
      </p:sp>
      <p:pic>
        <p:nvPicPr>
          <p:cNvPr id="33821" name="Picture 74" descr="Enterprise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025" y="2806702"/>
            <a:ext cx="545958" cy="76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2" name="Picture 7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527" y="2806701"/>
            <a:ext cx="488823" cy="84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23" name="TextBox 56"/>
          <p:cNvSpPr txBox="1">
            <a:spLocks noChangeArrowheads="1"/>
          </p:cNvSpPr>
          <p:nvPr/>
        </p:nvSpPr>
        <p:spPr bwMode="auto">
          <a:xfrm>
            <a:off x="6599638" y="5071534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Residential</a:t>
            </a:r>
          </a:p>
        </p:txBody>
      </p:sp>
      <p:pic>
        <p:nvPicPr>
          <p:cNvPr id="33824" name="Picture 57" descr="Residential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6258" y="5363634"/>
            <a:ext cx="611557" cy="54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5" name="Picture 8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60572" y="5310719"/>
            <a:ext cx="609441" cy="651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26" name="TextBox 44"/>
          <p:cNvSpPr txBox="1">
            <a:spLocks noChangeArrowheads="1"/>
          </p:cNvSpPr>
          <p:nvPr/>
        </p:nvSpPr>
        <p:spPr bwMode="auto">
          <a:xfrm>
            <a:off x="6599638" y="386715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Small Business</a:t>
            </a:r>
          </a:p>
        </p:txBody>
      </p:sp>
      <p:pic>
        <p:nvPicPr>
          <p:cNvPr id="33827" name="Picture 4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103" y="4201585"/>
            <a:ext cx="740640" cy="474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28" name="Picture 8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83847" y="4102101"/>
            <a:ext cx="626370" cy="687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29" name="TextBox 75"/>
          <p:cNvSpPr txBox="1">
            <a:spLocks noChangeArrowheads="1"/>
          </p:cNvSpPr>
          <p:nvPr/>
        </p:nvSpPr>
        <p:spPr bwMode="auto">
          <a:xfrm>
            <a:off x="530619" y="147955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Headquarters</a:t>
            </a:r>
          </a:p>
        </p:txBody>
      </p:sp>
      <p:pic>
        <p:nvPicPr>
          <p:cNvPr id="33830" name="Picture 7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576" y="1676400"/>
            <a:ext cx="907813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1" name="Picture 8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597" y="1676401"/>
            <a:ext cx="634835" cy="83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32" name="TextBox 41"/>
          <p:cNvSpPr txBox="1">
            <a:spLocks noChangeArrowheads="1"/>
          </p:cNvSpPr>
          <p:nvPr/>
        </p:nvSpPr>
        <p:spPr bwMode="auto">
          <a:xfrm>
            <a:off x="6614449" y="2662767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Retail Small</a:t>
            </a:r>
          </a:p>
        </p:txBody>
      </p:sp>
      <p:pic>
        <p:nvPicPr>
          <p:cNvPr id="33833" name="Picture 4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4684" y="2978152"/>
            <a:ext cx="685621" cy="543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4" name="Picture 5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6131" y="2829986"/>
            <a:ext cx="694086" cy="81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5" name="Picture 6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18355" y="5274734"/>
            <a:ext cx="467662" cy="810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6" name="Picture 6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27364" y="4165601"/>
            <a:ext cx="630602" cy="632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7" name="Picture 6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66758" y="1754718"/>
            <a:ext cx="757569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8" name="Picture 8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18357" y="2806701"/>
            <a:ext cx="488823" cy="84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39" name="Picture 8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1402" y="5310719"/>
            <a:ext cx="609441" cy="651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0" name="Picture 9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4678" y="4102101"/>
            <a:ext cx="626370" cy="687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1" name="Picture 9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01427" y="1676401"/>
            <a:ext cx="634835" cy="83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42" name="Picture 9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06962" y="2829986"/>
            <a:ext cx="694086" cy="817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8135845"/>
      </p:ext>
    </p:extLst>
  </p:cSld>
  <p:clrMapOvr>
    <a:masterClrMapping/>
  </p:clrMapOvr>
  <p:transition xmlns:p14="http://schemas.microsoft.com/office/powerpoint/2010/main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841" name="Straight Connector 30"/>
          <p:cNvCxnSpPr>
            <a:cxnSpLocks noChangeShapeType="1"/>
          </p:cNvCxnSpPr>
          <p:nvPr/>
        </p:nvCxnSpPr>
        <p:spPr bwMode="auto">
          <a:xfrm>
            <a:off x="20415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42" name="Straight Connector 31"/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TextBox 32"/>
          <p:cNvSpPr txBox="1"/>
          <p:nvPr/>
        </p:nvSpPr>
        <p:spPr>
          <a:xfrm>
            <a:off x="2041524" y="1327152"/>
            <a:ext cx="135854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cxnSp>
        <p:nvCxnSpPr>
          <p:cNvPr id="35844" name="Straight Connector 34"/>
          <p:cNvCxnSpPr>
            <a:cxnSpLocks noChangeShapeType="1"/>
          </p:cNvCxnSpPr>
          <p:nvPr/>
        </p:nvCxnSpPr>
        <p:spPr bwMode="auto">
          <a:xfrm>
            <a:off x="6091768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846" name="Straight Connector 45"/>
          <p:cNvCxnSpPr>
            <a:cxnSpLocks noChangeShapeType="1"/>
          </p:cNvCxnSpPr>
          <p:nvPr/>
        </p:nvCxnSpPr>
        <p:spPr bwMode="auto">
          <a:xfrm>
            <a:off x="8133820" y="1206501"/>
            <a:ext cx="0" cy="505671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Straight Connector 52"/>
          <p:cNvCxnSpPr/>
          <p:nvPr/>
        </p:nvCxnSpPr>
        <p:spPr bwMode="auto">
          <a:xfrm flipV="1">
            <a:off x="1589" y="26394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6" name="Straight Connector 55"/>
          <p:cNvCxnSpPr/>
          <p:nvPr/>
        </p:nvCxnSpPr>
        <p:spPr bwMode="auto">
          <a:xfrm flipV="1">
            <a:off x="1589" y="3854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 flipV="1">
            <a:off x="-68244" y="5046134"/>
            <a:ext cx="12188826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5851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NETWORK ELEMENTS</a:t>
            </a:r>
            <a:r>
              <a:rPr lang="en-US" sz="2400">
                <a:latin typeface="Arial" charset="0"/>
              </a:rPr>
              <a:t> – Buildings 2</a:t>
            </a:r>
          </a:p>
        </p:txBody>
      </p:sp>
      <p:sp>
        <p:nvSpPr>
          <p:cNvPr id="35852" name="TextBox 59"/>
          <p:cNvSpPr txBox="1">
            <a:spLocks noChangeArrowheads="1"/>
          </p:cNvSpPr>
          <p:nvPr/>
        </p:nvSpPr>
        <p:spPr bwMode="auto">
          <a:xfrm>
            <a:off x="524270" y="148801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Government</a:t>
            </a:r>
          </a:p>
        </p:txBody>
      </p:sp>
      <p:pic>
        <p:nvPicPr>
          <p:cNvPr id="35853" name="Picture 60" descr="Governmen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457" y="1684868"/>
            <a:ext cx="804124" cy="601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4" name="TextBox 63"/>
          <p:cNvSpPr txBox="1">
            <a:spLocks noChangeArrowheads="1"/>
          </p:cNvSpPr>
          <p:nvPr/>
        </p:nvSpPr>
        <p:spPr bwMode="auto">
          <a:xfrm>
            <a:off x="524270" y="2639484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University</a:t>
            </a:r>
          </a:p>
        </p:txBody>
      </p:sp>
      <p:pic>
        <p:nvPicPr>
          <p:cNvPr id="35855" name="Picture 64" descr="Public_Universit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459" y="3056469"/>
            <a:ext cx="878189" cy="44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6" name="TextBox 66"/>
          <p:cNvSpPr txBox="1">
            <a:spLocks noChangeArrowheads="1"/>
          </p:cNvSpPr>
          <p:nvPr/>
        </p:nvSpPr>
        <p:spPr bwMode="auto">
          <a:xfrm>
            <a:off x="524270" y="389466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School</a:t>
            </a:r>
          </a:p>
        </p:txBody>
      </p:sp>
      <p:pic>
        <p:nvPicPr>
          <p:cNvPr id="35857" name="Picture 67" descr="School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459" y="4161368"/>
            <a:ext cx="878189" cy="65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58" name="TextBox 69"/>
          <p:cNvSpPr txBox="1">
            <a:spLocks noChangeArrowheads="1"/>
          </p:cNvSpPr>
          <p:nvPr/>
        </p:nvSpPr>
        <p:spPr bwMode="auto">
          <a:xfrm>
            <a:off x="524270" y="506941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Bank</a:t>
            </a:r>
          </a:p>
        </p:txBody>
      </p:sp>
      <p:pic>
        <p:nvPicPr>
          <p:cNvPr id="35859" name="Picture 70" descr="Bank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485" y="5242986"/>
            <a:ext cx="1015735" cy="757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0" name="TextBox 77"/>
          <p:cNvSpPr txBox="1">
            <a:spLocks noChangeArrowheads="1"/>
          </p:cNvSpPr>
          <p:nvPr/>
        </p:nvSpPr>
        <p:spPr bwMode="auto">
          <a:xfrm>
            <a:off x="6616567" y="148801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Church</a:t>
            </a:r>
          </a:p>
        </p:txBody>
      </p:sp>
      <p:pic>
        <p:nvPicPr>
          <p:cNvPr id="35861" name="Picture 78" descr="Church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3316" y="1680634"/>
            <a:ext cx="971298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2" name="TextBox 81"/>
          <p:cNvSpPr txBox="1">
            <a:spLocks noChangeArrowheads="1"/>
          </p:cNvSpPr>
          <p:nvPr/>
        </p:nvSpPr>
        <p:spPr bwMode="auto">
          <a:xfrm>
            <a:off x="6616567" y="265641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Hospital</a:t>
            </a:r>
          </a:p>
        </p:txBody>
      </p:sp>
      <p:pic>
        <p:nvPicPr>
          <p:cNvPr id="35863" name="Picture 82" descr="Hospital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5302" y="3014133"/>
            <a:ext cx="662345" cy="493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4" name="TextBox 85"/>
          <p:cNvSpPr txBox="1">
            <a:spLocks noChangeArrowheads="1"/>
          </p:cNvSpPr>
          <p:nvPr/>
        </p:nvSpPr>
        <p:spPr bwMode="auto">
          <a:xfrm>
            <a:off x="6616567" y="3873500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Power Plant</a:t>
            </a:r>
          </a:p>
        </p:txBody>
      </p:sp>
      <p:pic>
        <p:nvPicPr>
          <p:cNvPr id="35865" name="Picture 86" descr="PowerPlant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3315" y="4002619"/>
            <a:ext cx="998806" cy="742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6" name="TextBox 88"/>
          <p:cNvSpPr txBox="1">
            <a:spLocks noChangeArrowheads="1"/>
          </p:cNvSpPr>
          <p:nvPr/>
        </p:nvSpPr>
        <p:spPr bwMode="auto">
          <a:xfrm>
            <a:off x="6620799" y="5071533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Manufacturing</a:t>
            </a:r>
          </a:p>
        </p:txBody>
      </p:sp>
      <p:pic>
        <p:nvPicPr>
          <p:cNvPr id="35867" name="Picture 89" descr="Manufacturing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6258" y="5357284"/>
            <a:ext cx="681389" cy="548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4" name="Straight Connector 43"/>
          <p:cNvCxnSpPr/>
          <p:nvPr/>
        </p:nvCxnSpPr>
        <p:spPr bwMode="auto">
          <a:xfrm>
            <a:off x="3400069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5" name="TextBox 44"/>
          <p:cNvSpPr txBox="1"/>
          <p:nvPr/>
        </p:nvSpPr>
        <p:spPr>
          <a:xfrm>
            <a:off x="3400070" y="1325034"/>
            <a:ext cx="2698048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cxnSp>
        <p:nvCxnSpPr>
          <p:cNvPr id="48" name="Straight Connector 47"/>
          <p:cNvCxnSpPr/>
          <p:nvPr/>
        </p:nvCxnSpPr>
        <p:spPr bwMode="auto">
          <a:xfrm>
            <a:off x="4726874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35871" name="Group 1"/>
          <p:cNvGrpSpPr>
            <a:grpSpLocks/>
          </p:cNvGrpSpPr>
          <p:nvPr/>
        </p:nvGrpSpPr>
        <p:grpSpPr bwMode="auto">
          <a:xfrm>
            <a:off x="3728069" y="4097868"/>
            <a:ext cx="2006077" cy="717551"/>
            <a:chOff x="2795221" y="3074025"/>
            <a:chExt cx="1504819" cy="537249"/>
          </a:xfrm>
        </p:grpSpPr>
        <p:pic>
          <p:nvPicPr>
            <p:cNvPr id="35890" name="Picture 5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5221" y="3074025"/>
              <a:ext cx="565226" cy="537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91" name="Picture 5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755435" y="3093625"/>
              <a:ext cx="544605" cy="517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5872" name="Picture 58" descr="University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069" y="2889252"/>
            <a:ext cx="753337" cy="717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73" name="Picture 71" descr="University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18900" y="2927353"/>
            <a:ext cx="715247" cy="679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2" name="Straight Connector 91"/>
          <p:cNvCxnSpPr/>
          <p:nvPr/>
        </p:nvCxnSpPr>
        <p:spPr bwMode="auto">
          <a:xfrm>
            <a:off x="9492366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3" name="Straight Connector 92"/>
          <p:cNvCxnSpPr/>
          <p:nvPr/>
        </p:nvCxnSpPr>
        <p:spPr bwMode="auto">
          <a:xfrm>
            <a:off x="10817055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4" name="TextBox 93"/>
          <p:cNvSpPr txBox="1"/>
          <p:nvPr/>
        </p:nvSpPr>
        <p:spPr>
          <a:xfrm>
            <a:off x="9494484" y="1301752"/>
            <a:ext cx="2695931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8129588" y="1327152"/>
            <a:ext cx="136066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pic>
        <p:nvPicPr>
          <p:cNvPr id="35878" name="Picture 51" descr="Hospital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5964" y="2785533"/>
            <a:ext cx="651764" cy="848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79" name="Picture 53" descr="Hospital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11194" y="2785533"/>
            <a:ext cx="651764" cy="848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0" name="Picture 6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2313" y="1646768"/>
            <a:ext cx="681389" cy="908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1" name="Picture 6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240278" y="1640418"/>
            <a:ext cx="655996" cy="872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2" name="Picture 6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08318" y="1595968"/>
            <a:ext cx="725828" cy="808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3" name="Picture 7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068" y="1604434"/>
            <a:ext cx="71736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4" name="Picture 79" descr="Factory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2482" y="5192185"/>
            <a:ext cx="715247" cy="829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5" name="Picture 80" descr="Factory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11195" y="5179486"/>
            <a:ext cx="717364" cy="831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6" name="Picture 83" descr="Bank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017" y="5393267"/>
            <a:ext cx="60309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7" name="Picture 8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28938" y="5412317"/>
            <a:ext cx="605209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8" name="Picture 87" descr="Power_Plant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2312" y="4142319"/>
            <a:ext cx="649648" cy="64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89" name="Picture 90" descr="Power_Plant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76794" y="4142319"/>
            <a:ext cx="651764" cy="64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9038712"/>
      </p:ext>
    </p:extLst>
  </p:cSld>
  <p:clrMapOvr>
    <a:masterClrMapping/>
  </p:clrMapOvr>
  <p:transition xmlns:p14="http://schemas.microsoft.com/office/powerpoint/2010/main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NETWORK ELEMENTS</a:t>
            </a:r>
            <a:r>
              <a:rPr lang="en-US" sz="2400">
                <a:latin typeface="Arial" charset="0"/>
              </a:rPr>
              <a:t> – Buildings 3</a:t>
            </a:r>
          </a:p>
        </p:txBody>
      </p:sp>
      <p:cxnSp>
        <p:nvCxnSpPr>
          <p:cNvPr id="36866" name="Straight Connector 7"/>
          <p:cNvCxnSpPr>
            <a:cxnSpLocks noChangeShapeType="1"/>
          </p:cNvCxnSpPr>
          <p:nvPr/>
        </p:nvCxnSpPr>
        <p:spPr bwMode="auto">
          <a:xfrm>
            <a:off x="20415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67" name="Straight Connector 8"/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Box 9"/>
          <p:cNvSpPr txBox="1"/>
          <p:nvPr/>
        </p:nvSpPr>
        <p:spPr>
          <a:xfrm>
            <a:off x="2041524" y="1327152"/>
            <a:ext cx="135854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cxnSp>
        <p:nvCxnSpPr>
          <p:cNvPr id="36869" name="Straight Connector 10"/>
          <p:cNvCxnSpPr>
            <a:cxnSpLocks noChangeShapeType="1"/>
          </p:cNvCxnSpPr>
          <p:nvPr/>
        </p:nvCxnSpPr>
        <p:spPr bwMode="auto">
          <a:xfrm>
            <a:off x="6091768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70" name="Straight Connector 11"/>
          <p:cNvCxnSpPr>
            <a:cxnSpLocks noChangeShapeType="1"/>
          </p:cNvCxnSpPr>
          <p:nvPr/>
        </p:nvCxnSpPr>
        <p:spPr bwMode="auto">
          <a:xfrm>
            <a:off x="8133820" y="1206501"/>
            <a:ext cx="0" cy="505671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Connector 12"/>
          <p:cNvCxnSpPr/>
          <p:nvPr/>
        </p:nvCxnSpPr>
        <p:spPr bwMode="auto">
          <a:xfrm flipV="1">
            <a:off x="1589" y="26394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872" name="TextBox 15"/>
          <p:cNvSpPr txBox="1">
            <a:spLocks noChangeArrowheads="1"/>
          </p:cNvSpPr>
          <p:nvPr/>
        </p:nvSpPr>
        <p:spPr bwMode="auto">
          <a:xfrm>
            <a:off x="524270" y="1488018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Data Center Building</a:t>
            </a:r>
          </a:p>
        </p:txBody>
      </p:sp>
      <p:cxnSp>
        <p:nvCxnSpPr>
          <p:cNvPr id="32" name="Straight Connector 31"/>
          <p:cNvCxnSpPr/>
          <p:nvPr/>
        </p:nvCxnSpPr>
        <p:spPr bwMode="auto">
          <a:xfrm>
            <a:off x="3400069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TextBox 32"/>
          <p:cNvSpPr txBox="1"/>
          <p:nvPr/>
        </p:nvSpPr>
        <p:spPr>
          <a:xfrm>
            <a:off x="3400070" y="1325034"/>
            <a:ext cx="2698048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cxnSp>
        <p:nvCxnSpPr>
          <p:cNvPr id="34" name="Straight Connector 33"/>
          <p:cNvCxnSpPr/>
          <p:nvPr/>
        </p:nvCxnSpPr>
        <p:spPr bwMode="auto">
          <a:xfrm>
            <a:off x="4726874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/>
          <p:cNvCxnSpPr/>
          <p:nvPr/>
        </p:nvCxnSpPr>
        <p:spPr bwMode="auto">
          <a:xfrm>
            <a:off x="9492366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/>
          <p:cNvCxnSpPr/>
          <p:nvPr/>
        </p:nvCxnSpPr>
        <p:spPr bwMode="auto">
          <a:xfrm>
            <a:off x="10817055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6880" name="Picture 4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390" y="1653119"/>
            <a:ext cx="632718" cy="797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1" name="Picture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896" y="1672168"/>
            <a:ext cx="660228" cy="778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2" name="Picture 5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05660" y="1653119"/>
            <a:ext cx="632719" cy="797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83" name="TextBox 19"/>
          <p:cNvSpPr txBox="1">
            <a:spLocks noChangeArrowheads="1"/>
          </p:cNvSpPr>
          <p:nvPr/>
        </p:nvSpPr>
        <p:spPr bwMode="auto">
          <a:xfrm>
            <a:off x="524270" y="266276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Service Provider</a:t>
            </a:r>
          </a:p>
        </p:txBody>
      </p:sp>
      <p:pic>
        <p:nvPicPr>
          <p:cNvPr id="36884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641" y="2741086"/>
            <a:ext cx="522680" cy="101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5" name="Picture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7238" y="2846919"/>
            <a:ext cx="463429" cy="778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4" name="Straight Connector 23"/>
          <p:cNvCxnSpPr/>
          <p:nvPr/>
        </p:nvCxnSpPr>
        <p:spPr bwMode="auto">
          <a:xfrm flipV="1">
            <a:off x="1589" y="3831167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887" name="TextBox 24"/>
          <p:cNvSpPr txBox="1">
            <a:spLocks noChangeArrowheads="1"/>
          </p:cNvSpPr>
          <p:nvPr/>
        </p:nvSpPr>
        <p:spPr bwMode="auto">
          <a:xfrm>
            <a:off x="524270" y="385445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Cell Tower</a:t>
            </a:r>
          </a:p>
        </p:txBody>
      </p:sp>
      <p:pic>
        <p:nvPicPr>
          <p:cNvPr id="36888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814" y="4017434"/>
            <a:ext cx="177754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9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367" y="4036486"/>
            <a:ext cx="169289" cy="781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0" name="Picture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05659" y="2741086"/>
            <a:ext cx="524797" cy="1011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91" name="Picture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38431" y="4017434"/>
            <a:ext cx="177754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" name="Straight Connector 30"/>
          <p:cNvCxnSpPr/>
          <p:nvPr/>
        </p:nvCxnSpPr>
        <p:spPr bwMode="auto">
          <a:xfrm flipV="1">
            <a:off x="128556" y="49403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893" name="TextBox 34"/>
          <p:cNvSpPr txBox="1">
            <a:spLocks noChangeArrowheads="1"/>
          </p:cNvSpPr>
          <p:nvPr/>
        </p:nvSpPr>
        <p:spPr bwMode="auto">
          <a:xfrm>
            <a:off x="526386" y="4965700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Data Center</a:t>
            </a:r>
          </a:p>
        </p:txBody>
      </p:sp>
      <p:pic>
        <p:nvPicPr>
          <p:cNvPr id="36894" name="Picture 1" descr="Flat-Data-Center-light.em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486" y="5253568"/>
            <a:ext cx="916277" cy="601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TextBox 15"/>
          <p:cNvSpPr txBox="1">
            <a:spLocks noChangeArrowheads="1"/>
          </p:cNvSpPr>
          <p:nvPr/>
        </p:nvSpPr>
        <p:spPr bwMode="auto">
          <a:xfrm>
            <a:off x="6611804" y="1471083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Airport</a:t>
            </a:r>
          </a:p>
        </p:txBody>
      </p:sp>
      <p:pic>
        <p:nvPicPr>
          <p:cNvPr id="2" name="Picture 1" descr="convention-center.em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1256" y="2980267"/>
            <a:ext cx="931333" cy="556490"/>
          </a:xfrm>
          <a:prstGeom prst="rect">
            <a:avLst/>
          </a:prstGeom>
        </p:spPr>
      </p:pic>
      <p:pic>
        <p:nvPicPr>
          <p:cNvPr id="3" name="Picture 2" descr="convention-center2.em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5922" y="2820150"/>
            <a:ext cx="897697" cy="803584"/>
          </a:xfrm>
          <a:prstGeom prst="rect">
            <a:avLst/>
          </a:prstGeom>
        </p:spPr>
      </p:pic>
      <p:sp>
        <p:nvSpPr>
          <p:cNvPr id="36" name="TextBox 15"/>
          <p:cNvSpPr txBox="1">
            <a:spLocks noChangeArrowheads="1"/>
          </p:cNvSpPr>
          <p:nvPr/>
        </p:nvSpPr>
        <p:spPr bwMode="auto">
          <a:xfrm>
            <a:off x="6594871" y="265641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Convention Center</a:t>
            </a:r>
          </a:p>
        </p:txBody>
      </p:sp>
      <p:pic>
        <p:nvPicPr>
          <p:cNvPr id="4" name="Picture 3" descr="airport.em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5056" y="1814003"/>
            <a:ext cx="1057233" cy="522797"/>
          </a:xfrm>
          <a:prstGeom prst="rect">
            <a:avLst/>
          </a:prstGeom>
        </p:spPr>
      </p:pic>
      <p:pic>
        <p:nvPicPr>
          <p:cNvPr id="5" name="Picture 4" descr="airport2.em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988" y="1701351"/>
            <a:ext cx="914400" cy="754566"/>
          </a:xfrm>
          <a:prstGeom prst="rect">
            <a:avLst/>
          </a:prstGeom>
        </p:spPr>
      </p:pic>
      <p:sp>
        <p:nvSpPr>
          <p:cNvPr id="38" name="TextBox 15"/>
          <p:cNvSpPr txBox="1">
            <a:spLocks noChangeArrowheads="1"/>
          </p:cNvSpPr>
          <p:nvPr/>
        </p:nvSpPr>
        <p:spPr bwMode="auto">
          <a:xfrm>
            <a:off x="6611804" y="385021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Stadium</a:t>
            </a:r>
          </a:p>
        </p:txBody>
      </p:sp>
      <p:pic>
        <p:nvPicPr>
          <p:cNvPr id="6" name="Picture 5" descr="stadium.em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9562" y="4114801"/>
            <a:ext cx="938427" cy="580381"/>
          </a:xfrm>
          <a:prstGeom prst="rect">
            <a:avLst/>
          </a:prstGeom>
        </p:spPr>
      </p:pic>
      <p:pic>
        <p:nvPicPr>
          <p:cNvPr id="7" name="Picture 6" descr="stadium2.emf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2055" y="4070451"/>
            <a:ext cx="982133" cy="674699"/>
          </a:xfrm>
          <a:prstGeom prst="rect">
            <a:avLst/>
          </a:prstGeom>
        </p:spPr>
      </p:pic>
      <p:sp>
        <p:nvSpPr>
          <p:cNvPr id="44" name="TextBox 15"/>
          <p:cNvSpPr txBox="1">
            <a:spLocks noChangeArrowheads="1"/>
          </p:cNvSpPr>
          <p:nvPr/>
        </p:nvSpPr>
        <p:spPr bwMode="auto">
          <a:xfrm>
            <a:off x="6620270" y="495934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Theme Park</a:t>
            </a:r>
          </a:p>
        </p:txBody>
      </p:sp>
      <p:pic>
        <p:nvPicPr>
          <p:cNvPr id="8" name="Picture 7" descr="theme-park.emf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1309" y="5139266"/>
            <a:ext cx="755079" cy="884889"/>
          </a:xfrm>
          <a:prstGeom prst="rect">
            <a:avLst/>
          </a:prstGeom>
        </p:spPr>
      </p:pic>
      <p:pic>
        <p:nvPicPr>
          <p:cNvPr id="9" name="Picture 8" descr="theme-park2.em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522" y="5081502"/>
            <a:ext cx="742557" cy="90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75846"/>
      </p:ext>
    </p:extLst>
  </p:cSld>
  <p:clrMapOvr>
    <a:masterClrMapping/>
  </p:clrMapOvr>
  <p:transition xmlns:p14="http://schemas.microsoft.com/office/powerpoint/2010/main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 dirty="0">
                <a:solidFill>
                  <a:srgbClr val="FF0000"/>
                </a:solidFill>
                <a:latin typeface="Arial" charset="0"/>
              </a:rPr>
              <a:t>FORTINET</a:t>
            </a:r>
            <a:r>
              <a:rPr lang="en-US" sz="2400" dirty="0">
                <a:latin typeface="Arial" charset="0"/>
              </a:rPr>
              <a:t>–Devices</a:t>
            </a:r>
          </a:p>
        </p:txBody>
      </p:sp>
      <p:cxnSp>
        <p:nvCxnSpPr>
          <p:cNvPr id="67" name="Straight Connector 54"/>
          <p:cNvCxnSpPr>
            <a:cxnSpLocks noChangeShapeType="1"/>
          </p:cNvCxnSpPr>
          <p:nvPr/>
        </p:nvCxnSpPr>
        <p:spPr bwMode="auto">
          <a:xfrm>
            <a:off x="20415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" name="Straight Connector 55"/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9" name="TextBox 57"/>
          <p:cNvSpPr txBox="1">
            <a:spLocks noChangeArrowheads="1"/>
          </p:cNvSpPr>
          <p:nvPr/>
        </p:nvSpPr>
        <p:spPr bwMode="auto">
          <a:xfrm>
            <a:off x="528501" y="1479551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Server Rack</a:t>
            </a:r>
          </a:p>
        </p:txBody>
      </p:sp>
      <p:cxnSp>
        <p:nvCxnSpPr>
          <p:cNvPr id="70" name="Straight Connector 58"/>
          <p:cNvCxnSpPr>
            <a:cxnSpLocks noChangeShapeType="1"/>
          </p:cNvCxnSpPr>
          <p:nvPr/>
        </p:nvCxnSpPr>
        <p:spPr bwMode="auto">
          <a:xfrm>
            <a:off x="6091768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2" name="Straight Connector 63"/>
          <p:cNvCxnSpPr>
            <a:cxnSpLocks noChangeShapeType="1"/>
          </p:cNvCxnSpPr>
          <p:nvPr/>
        </p:nvCxnSpPr>
        <p:spPr bwMode="auto">
          <a:xfrm>
            <a:off x="8133820" y="1206501"/>
            <a:ext cx="0" cy="505671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 flipV="1">
            <a:off x="1589" y="26394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Straight Connector 73"/>
          <p:cNvCxnSpPr/>
          <p:nvPr/>
        </p:nvCxnSpPr>
        <p:spPr bwMode="auto">
          <a:xfrm flipV="1">
            <a:off x="1589" y="3854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Straight Connector 75"/>
          <p:cNvCxnSpPr/>
          <p:nvPr/>
        </p:nvCxnSpPr>
        <p:spPr bwMode="auto">
          <a:xfrm flipV="1">
            <a:off x="-68244" y="5046134"/>
            <a:ext cx="12188826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2" name="TextBox 70"/>
          <p:cNvSpPr txBox="1">
            <a:spLocks noChangeArrowheads="1"/>
          </p:cNvSpPr>
          <p:nvPr/>
        </p:nvSpPr>
        <p:spPr bwMode="auto">
          <a:xfrm>
            <a:off x="534851" y="267546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1u Server</a:t>
            </a:r>
          </a:p>
        </p:txBody>
      </p:sp>
      <p:sp>
        <p:nvSpPr>
          <p:cNvPr id="123" name="TextBox 74"/>
          <p:cNvSpPr txBox="1">
            <a:spLocks noChangeArrowheads="1"/>
          </p:cNvSpPr>
          <p:nvPr/>
        </p:nvSpPr>
        <p:spPr bwMode="auto">
          <a:xfrm>
            <a:off x="530619" y="3903135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FortiClient</a:t>
            </a: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Smartphone</a:t>
            </a:r>
          </a:p>
        </p:txBody>
      </p:sp>
      <p:sp>
        <p:nvSpPr>
          <p:cNvPr id="124" name="TextBox 78"/>
          <p:cNvSpPr txBox="1">
            <a:spLocks noChangeArrowheads="1"/>
          </p:cNvSpPr>
          <p:nvPr/>
        </p:nvSpPr>
        <p:spPr bwMode="auto">
          <a:xfrm>
            <a:off x="6614449" y="1468968"/>
            <a:ext cx="151302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FortiClient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Desktop</a:t>
            </a:r>
          </a:p>
        </p:txBody>
      </p:sp>
      <p:sp>
        <p:nvSpPr>
          <p:cNvPr id="125" name="TextBox 28"/>
          <p:cNvSpPr txBox="1">
            <a:spLocks noChangeArrowheads="1"/>
          </p:cNvSpPr>
          <p:nvPr/>
        </p:nvSpPr>
        <p:spPr bwMode="auto">
          <a:xfrm>
            <a:off x="6614449" y="2686053"/>
            <a:ext cx="151302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FortiClient</a:t>
            </a: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Monitor/Keyboard</a:t>
            </a:r>
          </a:p>
        </p:txBody>
      </p:sp>
      <p:sp>
        <p:nvSpPr>
          <p:cNvPr id="126" name="TextBox 31"/>
          <p:cNvSpPr txBox="1">
            <a:spLocks noChangeArrowheads="1"/>
          </p:cNvSpPr>
          <p:nvPr/>
        </p:nvSpPr>
        <p:spPr bwMode="auto">
          <a:xfrm>
            <a:off x="6620799" y="3881967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FortiClient</a:t>
            </a: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Monitor</a:t>
            </a:r>
          </a:p>
        </p:txBody>
      </p:sp>
      <p:pic>
        <p:nvPicPr>
          <p:cNvPr id="127" name="Picture 3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7501" y="1644651"/>
            <a:ext cx="643299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7500" y="2863851"/>
            <a:ext cx="68350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" name="TextBox 34"/>
          <p:cNvSpPr txBox="1">
            <a:spLocks noChangeArrowheads="1"/>
          </p:cNvSpPr>
          <p:nvPr/>
        </p:nvSpPr>
        <p:spPr bwMode="auto">
          <a:xfrm>
            <a:off x="6607569" y="5063068"/>
            <a:ext cx="151302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FortiClient</a:t>
            </a: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Laptop</a:t>
            </a:r>
          </a:p>
        </p:txBody>
      </p:sp>
      <p:pic>
        <p:nvPicPr>
          <p:cNvPr id="130" name="Picture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4842" y="4019552"/>
            <a:ext cx="630602" cy="861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899" y="1564217"/>
            <a:ext cx="501520" cy="1030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Picture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028" y="1564217"/>
            <a:ext cx="501519" cy="1030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Picture 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752" y="2874435"/>
            <a:ext cx="948020" cy="639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Picture 4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813" y="4044952"/>
            <a:ext cx="425339" cy="73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Picture 4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8758" y="5293785"/>
            <a:ext cx="922626" cy="641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Picture 4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819" y="1767419"/>
            <a:ext cx="795659" cy="56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4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837" y="2882902"/>
            <a:ext cx="691970" cy="70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" name="Picture 4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0490" y="4150785"/>
            <a:ext cx="746988" cy="626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" name="TextBox 138"/>
          <p:cNvSpPr txBox="1"/>
          <p:nvPr/>
        </p:nvSpPr>
        <p:spPr>
          <a:xfrm>
            <a:off x="2041524" y="1327152"/>
            <a:ext cx="135854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cxnSp>
        <p:nvCxnSpPr>
          <p:cNvPr id="140" name="Straight Connector 139"/>
          <p:cNvCxnSpPr/>
          <p:nvPr/>
        </p:nvCxnSpPr>
        <p:spPr bwMode="auto">
          <a:xfrm>
            <a:off x="3400069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1" name="TextBox 140"/>
          <p:cNvSpPr txBox="1"/>
          <p:nvPr/>
        </p:nvSpPr>
        <p:spPr>
          <a:xfrm>
            <a:off x="3400070" y="1325034"/>
            <a:ext cx="2698048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cxnSp>
        <p:nvCxnSpPr>
          <p:cNvPr id="142" name="Straight Connector 141"/>
          <p:cNvCxnSpPr/>
          <p:nvPr/>
        </p:nvCxnSpPr>
        <p:spPr bwMode="auto">
          <a:xfrm>
            <a:off x="4726874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3" name="Straight Connector 142"/>
          <p:cNvCxnSpPr/>
          <p:nvPr/>
        </p:nvCxnSpPr>
        <p:spPr bwMode="auto">
          <a:xfrm>
            <a:off x="9492366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4" name="Straight Connector 143"/>
          <p:cNvCxnSpPr/>
          <p:nvPr/>
        </p:nvCxnSpPr>
        <p:spPr bwMode="auto">
          <a:xfrm>
            <a:off x="10817055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5" name="TextBox 144"/>
          <p:cNvSpPr txBox="1"/>
          <p:nvPr/>
        </p:nvSpPr>
        <p:spPr>
          <a:xfrm>
            <a:off x="9494484" y="1301752"/>
            <a:ext cx="2695931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sp>
        <p:nvSpPr>
          <p:cNvPr id="146" name="TextBox 145"/>
          <p:cNvSpPr txBox="1"/>
          <p:nvPr/>
        </p:nvSpPr>
        <p:spPr>
          <a:xfrm>
            <a:off x="8129588" y="1327152"/>
            <a:ext cx="136066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pic>
        <p:nvPicPr>
          <p:cNvPr id="147" name="Picture 8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491" y="4066118"/>
            <a:ext cx="298372" cy="814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Picture 8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4483" y="5211235"/>
            <a:ext cx="848562" cy="90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" name="Picture 7" descr="Fortinet_Server_Rack_Flat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813" y="1644651"/>
            <a:ext cx="35127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" name="Picture 8" descr="Fortinet_1u_Server_Flat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039" y="3177119"/>
            <a:ext cx="848562" cy="146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Picture 10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067" y="2908301"/>
            <a:ext cx="945904" cy="637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4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14287" y="4044951"/>
            <a:ext cx="298372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Picture 4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73279" y="5187952"/>
            <a:ext cx="848562" cy="90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66214" y="1642535"/>
            <a:ext cx="643299" cy="84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5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66215" y="2861735"/>
            <a:ext cx="681389" cy="840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Picture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261439" y="4019552"/>
            <a:ext cx="632718" cy="861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" name="TextBox 74"/>
          <p:cNvSpPr txBox="1">
            <a:spLocks noChangeArrowheads="1"/>
          </p:cNvSpPr>
          <p:nvPr/>
        </p:nvSpPr>
        <p:spPr bwMode="auto">
          <a:xfrm>
            <a:off x="513686" y="5071535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FortiClient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Tablet</a:t>
            </a:r>
          </a:p>
        </p:txBody>
      </p:sp>
      <p:pic>
        <p:nvPicPr>
          <p:cNvPr id="158" name="Picture 157" descr="Iso_Tablet_Shield.emf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014" y="5173133"/>
            <a:ext cx="490580" cy="1143000"/>
          </a:xfrm>
          <a:prstGeom prst="rect">
            <a:avLst/>
          </a:prstGeom>
        </p:spPr>
      </p:pic>
      <p:pic>
        <p:nvPicPr>
          <p:cNvPr id="159" name="Picture 158" descr="Iso_Tablet_Shield_Right.emf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527" y="5156201"/>
            <a:ext cx="486146" cy="1168399"/>
          </a:xfrm>
          <a:prstGeom prst="rect">
            <a:avLst/>
          </a:prstGeom>
        </p:spPr>
      </p:pic>
      <p:pic>
        <p:nvPicPr>
          <p:cNvPr id="160" name="Picture 159" descr="Iso_Tablet_Shield_front.emf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122" y="5113866"/>
            <a:ext cx="677036" cy="1007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196437"/>
      </p:ext>
    </p:extLst>
  </p:cSld>
  <p:clrMapOvr>
    <a:masterClrMapping/>
  </p:clrMapOvr>
  <p:transition xmlns:p14="http://schemas.microsoft.com/office/powerpoint/2010/main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NETWORK ELEMENTS</a:t>
            </a:r>
            <a:r>
              <a:rPr lang="en-US" sz="2400">
                <a:latin typeface="Arial" charset="0"/>
              </a:rPr>
              <a:t> – Generic Devices - 1</a:t>
            </a:r>
          </a:p>
        </p:txBody>
      </p:sp>
      <p:cxnSp>
        <p:nvCxnSpPr>
          <p:cNvPr id="38914" name="Straight Connector 54"/>
          <p:cNvCxnSpPr>
            <a:cxnSpLocks noChangeShapeType="1"/>
          </p:cNvCxnSpPr>
          <p:nvPr/>
        </p:nvCxnSpPr>
        <p:spPr bwMode="auto">
          <a:xfrm>
            <a:off x="20415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915" name="Straight Connector 55"/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916" name="TextBox 57"/>
          <p:cNvSpPr txBox="1">
            <a:spLocks noChangeArrowheads="1"/>
          </p:cNvSpPr>
          <p:nvPr/>
        </p:nvSpPr>
        <p:spPr bwMode="auto">
          <a:xfrm>
            <a:off x="528501" y="1479551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Server Rack</a:t>
            </a:r>
          </a:p>
        </p:txBody>
      </p:sp>
      <p:cxnSp>
        <p:nvCxnSpPr>
          <p:cNvPr id="38917" name="Straight Connector 58"/>
          <p:cNvCxnSpPr>
            <a:cxnSpLocks noChangeShapeType="1"/>
          </p:cNvCxnSpPr>
          <p:nvPr/>
        </p:nvCxnSpPr>
        <p:spPr bwMode="auto">
          <a:xfrm>
            <a:off x="6091768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919" name="TextBox 60"/>
          <p:cNvSpPr txBox="1">
            <a:spLocks noChangeArrowheads="1"/>
          </p:cNvSpPr>
          <p:nvPr/>
        </p:nvSpPr>
        <p:spPr bwMode="auto">
          <a:xfrm>
            <a:off x="6614449" y="2633133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Monitor/Desktop</a:t>
            </a:r>
          </a:p>
        </p:txBody>
      </p:sp>
      <p:cxnSp>
        <p:nvCxnSpPr>
          <p:cNvPr id="38920" name="Straight Connector 63"/>
          <p:cNvCxnSpPr>
            <a:cxnSpLocks noChangeShapeType="1"/>
          </p:cNvCxnSpPr>
          <p:nvPr/>
        </p:nvCxnSpPr>
        <p:spPr bwMode="auto">
          <a:xfrm>
            <a:off x="8133820" y="1206501"/>
            <a:ext cx="0" cy="505671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Straight Connector 66"/>
          <p:cNvCxnSpPr/>
          <p:nvPr/>
        </p:nvCxnSpPr>
        <p:spPr bwMode="auto">
          <a:xfrm flipV="1">
            <a:off x="1589" y="26394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9" name="Straight Connector 68"/>
          <p:cNvCxnSpPr/>
          <p:nvPr/>
        </p:nvCxnSpPr>
        <p:spPr bwMode="auto">
          <a:xfrm flipV="1">
            <a:off x="1589" y="3412068"/>
            <a:ext cx="6079067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0" name="Straight Connector 69"/>
          <p:cNvCxnSpPr/>
          <p:nvPr/>
        </p:nvCxnSpPr>
        <p:spPr bwMode="auto">
          <a:xfrm flipV="1">
            <a:off x="-68244" y="4267201"/>
            <a:ext cx="6157365" cy="1481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8924" name="TextBox 70"/>
          <p:cNvSpPr txBox="1">
            <a:spLocks noChangeArrowheads="1"/>
          </p:cNvSpPr>
          <p:nvPr/>
        </p:nvSpPr>
        <p:spPr bwMode="auto">
          <a:xfrm>
            <a:off x="534851" y="267546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1u Server</a:t>
            </a:r>
          </a:p>
        </p:txBody>
      </p:sp>
      <p:sp>
        <p:nvSpPr>
          <p:cNvPr id="38925" name="TextBox 72"/>
          <p:cNvSpPr txBox="1">
            <a:spLocks noChangeArrowheads="1"/>
          </p:cNvSpPr>
          <p:nvPr/>
        </p:nvSpPr>
        <p:spPr bwMode="auto">
          <a:xfrm>
            <a:off x="524270" y="339090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Smartphone</a:t>
            </a:r>
          </a:p>
        </p:txBody>
      </p:sp>
      <p:sp>
        <p:nvSpPr>
          <p:cNvPr id="38926" name="TextBox 74"/>
          <p:cNvSpPr txBox="1">
            <a:spLocks noChangeArrowheads="1"/>
          </p:cNvSpPr>
          <p:nvPr/>
        </p:nvSpPr>
        <p:spPr bwMode="auto">
          <a:xfrm>
            <a:off x="530619" y="5270500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Laptop</a:t>
            </a:r>
          </a:p>
        </p:txBody>
      </p:sp>
      <p:sp>
        <p:nvSpPr>
          <p:cNvPr id="38928" name="TextBox 78"/>
          <p:cNvSpPr txBox="1">
            <a:spLocks noChangeArrowheads="1"/>
          </p:cNvSpPr>
          <p:nvPr/>
        </p:nvSpPr>
        <p:spPr bwMode="auto">
          <a:xfrm>
            <a:off x="6614449" y="3674534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Monitor/Keyboard</a:t>
            </a:r>
          </a:p>
        </p:txBody>
      </p:sp>
      <p:sp>
        <p:nvSpPr>
          <p:cNvPr id="38929" name="TextBox 109"/>
          <p:cNvSpPr txBox="1">
            <a:spLocks noChangeArrowheads="1"/>
          </p:cNvSpPr>
          <p:nvPr/>
        </p:nvSpPr>
        <p:spPr bwMode="auto">
          <a:xfrm>
            <a:off x="6620799" y="4671483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Monitor</a:t>
            </a:r>
          </a:p>
        </p:txBody>
      </p:sp>
      <p:sp>
        <p:nvSpPr>
          <p:cNvPr id="38930" name="TextBox 110"/>
          <p:cNvSpPr txBox="1">
            <a:spLocks noChangeArrowheads="1"/>
          </p:cNvSpPr>
          <p:nvPr/>
        </p:nvSpPr>
        <p:spPr bwMode="auto">
          <a:xfrm>
            <a:off x="6614449" y="1471084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Desktop</a:t>
            </a:r>
          </a:p>
        </p:txBody>
      </p:sp>
      <p:pic>
        <p:nvPicPr>
          <p:cNvPr id="38931" name="Picture 22" descr="Generic_Server_Rack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383" y="1564218"/>
            <a:ext cx="501520" cy="988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2" name="Picture 23" descr="Generic_Server_Rack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75492" y="1564218"/>
            <a:ext cx="501519" cy="988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3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610" y="2713568"/>
            <a:ext cx="948020" cy="626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4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72887" y="2713569"/>
            <a:ext cx="945904" cy="63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2041524" y="1327152"/>
            <a:ext cx="135854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cxnSp>
        <p:nvCxnSpPr>
          <p:cNvPr id="32" name="Straight Connector 31"/>
          <p:cNvCxnSpPr/>
          <p:nvPr/>
        </p:nvCxnSpPr>
        <p:spPr bwMode="auto">
          <a:xfrm>
            <a:off x="3400069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TextBox 32"/>
          <p:cNvSpPr txBox="1"/>
          <p:nvPr/>
        </p:nvSpPr>
        <p:spPr>
          <a:xfrm>
            <a:off x="3400070" y="1325034"/>
            <a:ext cx="2698048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cxnSp>
        <p:nvCxnSpPr>
          <p:cNvPr id="34" name="Straight Connector 33"/>
          <p:cNvCxnSpPr/>
          <p:nvPr/>
        </p:nvCxnSpPr>
        <p:spPr bwMode="auto">
          <a:xfrm>
            <a:off x="4726874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/>
          <p:cNvCxnSpPr/>
          <p:nvPr/>
        </p:nvCxnSpPr>
        <p:spPr bwMode="auto">
          <a:xfrm>
            <a:off x="9492366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>
            <a:off x="10817055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" name="TextBox 36"/>
          <p:cNvSpPr txBox="1"/>
          <p:nvPr/>
        </p:nvSpPr>
        <p:spPr>
          <a:xfrm>
            <a:off x="9494484" y="1301752"/>
            <a:ext cx="2695931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129588" y="1327152"/>
            <a:ext cx="136066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pic>
        <p:nvPicPr>
          <p:cNvPr id="38943" name="Picture 4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125" y="3471335"/>
            <a:ext cx="311068" cy="81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4" name="Picture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196" y="2717800"/>
            <a:ext cx="678603" cy="8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5" name="Picture 4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0570" y="3687236"/>
            <a:ext cx="727944" cy="895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6" name="Picture 4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6890" y="4749799"/>
            <a:ext cx="550326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7" name="Picture 4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0572" y="1564218"/>
            <a:ext cx="605209" cy="96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49" name="Picture 81" descr="Server_Rack_Flat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168" y="1595968"/>
            <a:ext cx="501519" cy="931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50" name="Picture 1" descr="1u_Server_Flat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691" y="3018368"/>
            <a:ext cx="988227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51" name="Picture 2" descr="Smartphone_Gray_Flat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766" y="3507319"/>
            <a:ext cx="435920" cy="706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52" name="Picture 4" descr="Laptop_Gray_Flat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967" y="5528733"/>
            <a:ext cx="920510" cy="645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53" name="Picture 5" descr="Desktop_Gray_Flat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0320" y="1595967"/>
            <a:ext cx="433804" cy="874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54" name="Picture 6" descr="Monitor_Desktop_Gray_Flat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148" y="2810935"/>
            <a:ext cx="846446" cy="601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55" name="Picture 7" descr="Monitor_Keyboard_Gray_Flat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818" y="3710520"/>
            <a:ext cx="744873" cy="755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56" name="Picture 8" descr="Monitor_Gray_Flat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8753" y="4855674"/>
            <a:ext cx="692047" cy="579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57" name="Picture 10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880" y="5405968"/>
            <a:ext cx="848562" cy="90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58" name="Picture 5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75491" y="3471335"/>
            <a:ext cx="311068" cy="81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59" name="Picture 5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28068" y="5405968"/>
            <a:ext cx="848562" cy="90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60" name="Picture 5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43607" y="2717800"/>
            <a:ext cx="678603" cy="8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61" name="Picture 6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61981" y="3687236"/>
            <a:ext cx="727944" cy="895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62" name="Picture 6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252967" y="4749800"/>
            <a:ext cx="550325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63" name="Picture 6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61981" y="1564218"/>
            <a:ext cx="607326" cy="96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3" name="Straight Connector 52"/>
          <p:cNvCxnSpPr/>
          <p:nvPr/>
        </p:nvCxnSpPr>
        <p:spPr bwMode="auto">
          <a:xfrm flipV="1">
            <a:off x="1588" y="5308601"/>
            <a:ext cx="6096000" cy="1481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5" name="Straight Connector 54"/>
          <p:cNvCxnSpPr/>
          <p:nvPr/>
        </p:nvCxnSpPr>
        <p:spPr bwMode="auto">
          <a:xfrm flipV="1">
            <a:off x="6111347" y="3640668"/>
            <a:ext cx="6079067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6" name="Straight Connector 55"/>
          <p:cNvCxnSpPr/>
          <p:nvPr/>
        </p:nvCxnSpPr>
        <p:spPr bwMode="auto">
          <a:xfrm flipV="1">
            <a:off x="6111347" y="4648201"/>
            <a:ext cx="6079067" cy="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/>
          <p:nvPr/>
        </p:nvCxnSpPr>
        <p:spPr bwMode="auto">
          <a:xfrm flipV="1">
            <a:off x="6094413" y="5596467"/>
            <a:ext cx="6096000" cy="14819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8" name="TextBox 45"/>
          <p:cNvSpPr txBox="1">
            <a:spLocks noChangeArrowheads="1"/>
          </p:cNvSpPr>
          <p:nvPr/>
        </p:nvSpPr>
        <p:spPr bwMode="auto">
          <a:xfrm>
            <a:off x="6576334" y="5626100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Chromebook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59" name="Picture 1" descr="Chromebook.emf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8575" y="5664200"/>
            <a:ext cx="641469" cy="683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2" descr="Chromebook-Left.emf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4842" y="5666315"/>
            <a:ext cx="650810" cy="683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3" descr="Chromebook-Front.emf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16876" y="5785982"/>
            <a:ext cx="667937" cy="468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TextBox 72"/>
          <p:cNvSpPr txBox="1">
            <a:spLocks noChangeArrowheads="1"/>
          </p:cNvSpPr>
          <p:nvPr/>
        </p:nvSpPr>
        <p:spPr bwMode="auto">
          <a:xfrm>
            <a:off x="515803" y="427990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Tablet</a:t>
            </a:r>
          </a:p>
        </p:txBody>
      </p:sp>
      <p:pic>
        <p:nvPicPr>
          <p:cNvPr id="5" name="Picture 4" descr="Iso_Tablet_grey_front.emf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521" y="4430138"/>
            <a:ext cx="583505" cy="785329"/>
          </a:xfrm>
          <a:prstGeom prst="rect">
            <a:avLst/>
          </a:prstGeom>
        </p:spPr>
      </p:pic>
      <p:pic>
        <p:nvPicPr>
          <p:cNvPr id="6" name="Picture 5" descr="Iso_Tablet_Gray.emf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056" y="4365735"/>
            <a:ext cx="408092" cy="959799"/>
          </a:xfrm>
          <a:prstGeom prst="rect">
            <a:avLst/>
          </a:prstGeom>
        </p:spPr>
      </p:pic>
      <p:pic>
        <p:nvPicPr>
          <p:cNvPr id="7" name="Picture 6" descr="Iso_Tablet_Gray_Right.emf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525" y="4360334"/>
            <a:ext cx="402906" cy="956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816528"/>
      </p:ext>
    </p:extLst>
  </p:cSld>
  <p:clrMapOvr>
    <a:masterClrMapping/>
  </p:clrMapOvr>
  <p:transition xmlns:p14="http://schemas.microsoft.com/office/powerpoint/2010/main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937" name="Straight Connector 54"/>
          <p:cNvCxnSpPr>
            <a:cxnSpLocks noChangeShapeType="1"/>
          </p:cNvCxnSpPr>
          <p:nvPr/>
        </p:nvCxnSpPr>
        <p:spPr bwMode="auto">
          <a:xfrm>
            <a:off x="20415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38" name="Straight Connector 55"/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939" name="TextBox 57"/>
          <p:cNvSpPr txBox="1">
            <a:spLocks noChangeArrowheads="1"/>
          </p:cNvSpPr>
          <p:nvPr/>
        </p:nvSpPr>
        <p:spPr bwMode="auto">
          <a:xfrm>
            <a:off x="528501" y="1479551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Switch</a:t>
            </a:r>
          </a:p>
        </p:txBody>
      </p:sp>
      <p:cxnSp>
        <p:nvCxnSpPr>
          <p:cNvPr id="67" name="Straight Connector 66"/>
          <p:cNvCxnSpPr/>
          <p:nvPr/>
        </p:nvCxnSpPr>
        <p:spPr bwMode="auto">
          <a:xfrm flipV="1">
            <a:off x="1589" y="26394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9" name="Straight Connector 68"/>
          <p:cNvCxnSpPr/>
          <p:nvPr/>
        </p:nvCxnSpPr>
        <p:spPr bwMode="auto">
          <a:xfrm flipV="1">
            <a:off x="1589" y="3854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0" name="Straight Connector 69"/>
          <p:cNvCxnSpPr/>
          <p:nvPr/>
        </p:nvCxnSpPr>
        <p:spPr bwMode="auto">
          <a:xfrm flipV="1">
            <a:off x="-68244" y="5046134"/>
            <a:ext cx="12188826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9945" name="TextBox 70"/>
          <p:cNvSpPr txBox="1">
            <a:spLocks noChangeArrowheads="1"/>
          </p:cNvSpPr>
          <p:nvPr/>
        </p:nvSpPr>
        <p:spPr bwMode="auto">
          <a:xfrm>
            <a:off x="534851" y="267546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Router</a:t>
            </a:r>
          </a:p>
        </p:txBody>
      </p:sp>
      <p:sp>
        <p:nvSpPr>
          <p:cNvPr id="39946" name="TextBox 72"/>
          <p:cNvSpPr txBox="1">
            <a:spLocks noChangeArrowheads="1"/>
          </p:cNvSpPr>
          <p:nvPr/>
        </p:nvSpPr>
        <p:spPr bwMode="auto">
          <a:xfrm>
            <a:off x="524270" y="3890434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Database</a:t>
            </a:r>
          </a:p>
        </p:txBody>
      </p:sp>
      <p:sp>
        <p:nvSpPr>
          <p:cNvPr id="39947" name="TextBox 17"/>
          <p:cNvSpPr txBox="1">
            <a:spLocks noChangeArrowheads="1"/>
          </p:cNvSpPr>
          <p:nvPr/>
        </p:nvSpPr>
        <p:spPr bwMode="auto">
          <a:xfrm>
            <a:off x="524270" y="5071533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Desktop Server</a:t>
            </a:r>
          </a:p>
        </p:txBody>
      </p:sp>
      <p:cxnSp>
        <p:nvCxnSpPr>
          <p:cNvPr id="39948" name="Straight Connector 19"/>
          <p:cNvCxnSpPr>
            <a:cxnSpLocks noChangeShapeType="1"/>
          </p:cNvCxnSpPr>
          <p:nvPr/>
        </p:nvCxnSpPr>
        <p:spPr bwMode="auto">
          <a:xfrm>
            <a:off x="6091768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9" name="Straight Connector 20"/>
          <p:cNvCxnSpPr>
            <a:cxnSpLocks noChangeShapeType="1"/>
          </p:cNvCxnSpPr>
          <p:nvPr/>
        </p:nvCxnSpPr>
        <p:spPr bwMode="auto">
          <a:xfrm>
            <a:off x="8133820" y="1206501"/>
            <a:ext cx="0" cy="505671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TextBox 21"/>
          <p:cNvSpPr txBox="1"/>
          <p:nvPr/>
        </p:nvSpPr>
        <p:spPr>
          <a:xfrm>
            <a:off x="2041524" y="1327152"/>
            <a:ext cx="135854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cxnSp>
        <p:nvCxnSpPr>
          <p:cNvPr id="23" name="Straight Connector 22"/>
          <p:cNvCxnSpPr/>
          <p:nvPr/>
        </p:nvCxnSpPr>
        <p:spPr bwMode="auto">
          <a:xfrm>
            <a:off x="3400069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3400070" y="1325034"/>
            <a:ext cx="2698048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cxnSp>
        <p:nvCxnSpPr>
          <p:cNvPr id="25" name="Straight Connector 24"/>
          <p:cNvCxnSpPr/>
          <p:nvPr/>
        </p:nvCxnSpPr>
        <p:spPr bwMode="auto">
          <a:xfrm>
            <a:off x="4726874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>
            <a:off x="9492366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/>
          <p:cNvCxnSpPr/>
          <p:nvPr/>
        </p:nvCxnSpPr>
        <p:spPr bwMode="auto">
          <a:xfrm>
            <a:off x="10817055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9494484" y="1301752"/>
            <a:ext cx="2695931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129588" y="1327152"/>
            <a:ext cx="136066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pic>
        <p:nvPicPr>
          <p:cNvPr id="39958" name="Picture 4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584" y="2859618"/>
            <a:ext cx="996691" cy="713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9" name="Picture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779" y="2859618"/>
            <a:ext cx="996690" cy="713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0" name="Picture 4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009" y="4072467"/>
            <a:ext cx="497288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1" name="Picture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697" y="4074585"/>
            <a:ext cx="490939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2" name="Picture 4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40223" y="5232401"/>
            <a:ext cx="54807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3" name="Picture 6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584" y="1672168"/>
            <a:ext cx="996691" cy="71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4" name="Picture 6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779" y="1672168"/>
            <a:ext cx="996690" cy="71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5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155" y="1947334"/>
            <a:ext cx="857027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6" name="Picture 4" descr="Router_Flat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155" y="3090335"/>
            <a:ext cx="857027" cy="194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7" name="Picture 6" descr="Cylinder_Database_Flat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908" y="4176185"/>
            <a:ext cx="429572" cy="531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68" name="Picture 7" descr="Desktop_Gray_Flat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580" y="5291668"/>
            <a:ext cx="361855" cy="728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69" name="TextBox 42"/>
          <p:cNvSpPr txBox="1">
            <a:spLocks noChangeArrowheads="1"/>
          </p:cNvSpPr>
          <p:nvPr/>
        </p:nvSpPr>
        <p:spPr bwMode="auto">
          <a:xfrm>
            <a:off x="6616567" y="145626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LAN</a:t>
            </a:r>
          </a:p>
        </p:txBody>
      </p:sp>
      <p:pic>
        <p:nvPicPr>
          <p:cNvPr id="39970" name="Picture 8" descr="LAN_Network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862" y="1553634"/>
            <a:ext cx="992459" cy="92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71" name="TextBox 48"/>
          <p:cNvSpPr txBox="1">
            <a:spLocks noChangeArrowheads="1"/>
          </p:cNvSpPr>
          <p:nvPr/>
        </p:nvSpPr>
        <p:spPr bwMode="auto">
          <a:xfrm>
            <a:off x="6620799" y="3877733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IC</a:t>
            </a:r>
          </a:p>
        </p:txBody>
      </p:sp>
      <p:pic>
        <p:nvPicPr>
          <p:cNvPr id="39972" name="Picture 10" descr="ISO-IC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3979" y="4157135"/>
            <a:ext cx="878187" cy="55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73" name="TextBox 51"/>
          <p:cNvSpPr txBox="1">
            <a:spLocks noChangeArrowheads="1"/>
          </p:cNvSpPr>
          <p:nvPr/>
        </p:nvSpPr>
        <p:spPr bwMode="auto">
          <a:xfrm>
            <a:off x="6616567" y="506941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Memory</a:t>
            </a:r>
          </a:p>
        </p:txBody>
      </p:sp>
      <p:pic>
        <p:nvPicPr>
          <p:cNvPr id="39974" name="Picture 11" descr="ISO-Memory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3192" y="5357286"/>
            <a:ext cx="954367" cy="577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75" name="Picture 6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353" y="1769535"/>
            <a:ext cx="797776" cy="601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76" name="Picture 6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353" y="4072467"/>
            <a:ext cx="797776" cy="797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77" name="Picture 6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353" y="5579534"/>
            <a:ext cx="797776" cy="22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78" name="Picture 7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563" y="5232401"/>
            <a:ext cx="548073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79" name="Picture 73" descr="LAN_Network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22318" y="1553634"/>
            <a:ext cx="992459" cy="92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80" name="Picture 75" descr="ISO-IC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22317" y="4157135"/>
            <a:ext cx="880304" cy="55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81" name="Picture 76" descr="ISO-Memory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73648" y="5357286"/>
            <a:ext cx="954367" cy="577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82" name="Title 1"/>
          <p:cNvSpPr txBox="1">
            <a:spLocks/>
          </p:cNvSpPr>
          <p:nvPr/>
        </p:nvSpPr>
        <p:spPr bwMode="auto">
          <a:xfrm>
            <a:off x="611031" y="306918"/>
            <a:ext cx="9985949" cy="455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1218987" eaLnBrk="1" hangingPunct="1"/>
            <a:r>
              <a:rPr lang="en-US">
                <a:solidFill>
                  <a:srgbClr val="FF0000"/>
                </a:solidFill>
                <a:cs typeface="Arial" charset="0"/>
              </a:rPr>
              <a:t>NETWORK ELEMENTS</a:t>
            </a:r>
            <a:r>
              <a:rPr lang="en-US">
                <a:solidFill>
                  <a:srgbClr val="1B232A"/>
                </a:solidFill>
                <a:cs typeface="Arial" charset="0"/>
              </a:rPr>
              <a:t> – Generic Devices - 2</a:t>
            </a:r>
          </a:p>
        </p:txBody>
      </p:sp>
      <p:sp>
        <p:nvSpPr>
          <p:cNvPr id="39983" name="TextBox 52"/>
          <p:cNvSpPr txBox="1">
            <a:spLocks noChangeArrowheads="1"/>
          </p:cNvSpPr>
          <p:nvPr/>
        </p:nvSpPr>
        <p:spPr bwMode="auto">
          <a:xfrm>
            <a:off x="6616567" y="2654300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Round Router</a:t>
            </a:r>
          </a:p>
        </p:txBody>
      </p:sp>
      <p:pic>
        <p:nvPicPr>
          <p:cNvPr id="39984" name="Picture 2" descr="Round-rounter-left.emf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7837" y="2921000"/>
            <a:ext cx="844329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85" name="Picture 3" descr="Round-rounter-right.emf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5221" y="2963334"/>
            <a:ext cx="8274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1300196"/>
      </p:ext>
    </p:extLst>
  </p:cSld>
  <p:clrMapOvr>
    <a:masterClrMapping/>
  </p:clrMapOvr>
  <p:transition xmlns:p14="http://schemas.microsoft.com/office/powerpoint/2010/main"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NETWORK ELEMENTS</a:t>
            </a:r>
            <a:r>
              <a:rPr lang="en-US" sz="2400">
                <a:latin typeface="Arial" charset="0"/>
              </a:rPr>
              <a:t> – Generic Devices - 3</a:t>
            </a:r>
          </a:p>
        </p:txBody>
      </p:sp>
      <p:cxnSp>
        <p:nvCxnSpPr>
          <p:cNvPr id="40962" name="Straight Connector 4"/>
          <p:cNvCxnSpPr>
            <a:cxnSpLocks noChangeShapeType="1"/>
          </p:cNvCxnSpPr>
          <p:nvPr/>
        </p:nvCxnSpPr>
        <p:spPr bwMode="auto">
          <a:xfrm>
            <a:off x="20415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63" name="Straight Connector 5"/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964" name="TextBox 6"/>
          <p:cNvSpPr txBox="1">
            <a:spLocks noChangeArrowheads="1"/>
          </p:cNvSpPr>
          <p:nvPr/>
        </p:nvSpPr>
        <p:spPr bwMode="auto">
          <a:xfrm>
            <a:off x="528501" y="1479552"/>
            <a:ext cx="151302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Printer</a:t>
            </a:r>
          </a:p>
          <a:p>
            <a:pPr eaLnBrk="1" hangingPunct="1"/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1589" y="2662767"/>
            <a:ext cx="6090180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968" name="Straight Connector 16"/>
          <p:cNvCxnSpPr>
            <a:cxnSpLocks noChangeShapeType="1"/>
          </p:cNvCxnSpPr>
          <p:nvPr/>
        </p:nvCxnSpPr>
        <p:spPr bwMode="auto">
          <a:xfrm>
            <a:off x="6091768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TextBox 18"/>
          <p:cNvSpPr txBox="1"/>
          <p:nvPr/>
        </p:nvSpPr>
        <p:spPr>
          <a:xfrm>
            <a:off x="2041524" y="1327152"/>
            <a:ext cx="135854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cxnSp>
        <p:nvCxnSpPr>
          <p:cNvPr id="20" name="Straight Connector 19"/>
          <p:cNvCxnSpPr/>
          <p:nvPr/>
        </p:nvCxnSpPr>
        <p:spPr bwMode="auto">
          <a:xfrm>
            <a:off x="3400069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3400070" y="1325034"/>
            <a:ext cx="2698048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cxnSp>
        <p:nvCxnSpPr>
          <p:cNvPr id="22" name="Straight Connector 21"/>
          <p:cNvCxnSpPr/>
          <p:nvPr/>
        </p:nvCxnSpPr>
        <p:spPr bwMode="auto">
          <a:xfrm>
            <a:off x="4726874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0973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682" y="1672168"/>
            <a:ext cx="890885" cy="71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4" name="Picture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370" y="1672168"/>
            <a:ext cx="863375" cy="713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6" name="TextBox 58"/>
          <p:cNvSpPr txBox="1">
            <a:spLocks noChangeArrowheads="1"/>
          </p:cNvSpPr>
          <p:nvPr/>
        </p:nvSpPr>
        <p:spPr bwMode="auto">
          <a:xfrm>
            <a:off x="528501" y="2662767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Phone</a:t>
            </a:r>
          </a:p>
        </p:txBody>
      </p:sp>
      <p:pic>
        <p:nvPicPr>
          <p:cNvPr id="40977" name="Picture 5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682" y="2910419"/>
            <a:ext cx="890885" cy="605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8" name="Picture 6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529" y="2912535"/>
            <a:ext cx="780847" cy="66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" name="Straight Connector 27"/>
          <p:cNvCxnSpPr/>
          <p:nvPr/>
        </p:nvCxnSpPr>
        <p:spPr bwMode="auto">
          <a:xfrm flipV="1">
            <a:off x="-2644" y="5054601"/>
            <a:ext cx="12188825" cy="698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0980" name="Picture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074" y="2910419"/>
            <a:ext cx="1028432" cy="605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1" name="TextBox 23"/>
          <p:cNvSpPr txBox="1">
            <a:spLocks noChangeArrowheads="1"/>
          </p:cNvSpPr>
          <p:nvPr/>
        </p:nvSpPr>
        <p:spPr bwMode="auto">
          <a:xfrm>
            <a:off x="528501" y="3843867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Kiosk</a:t>
            </a:r>
          </a:p>
        </p:txBody>
      </p:sp>
      <p:sp>
        <p:nvSpPr>
          <p:cNvPr id="40982" name="TextBox 24"/>
          <p:cNvSpPr txBox="1">
            <a:spLocks noChangeArrowheads="1"/>
          </p:cNvSpPr>
          <p:nvPr/>
        </p:nvSpPr>
        <p:spPr bwMode="auto">
          <a:xfrm>
            <a:off x="526385" y="512445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Point of Sale</a:t>
            </a:r>
          </a:p>
        </p:txBody>
      </p:sp>
      <p:cxnSp>
        <p:nvCxnSpPr>
          <p:cNvPr id="40983" name="Straight Connector 25"/>
          <p:cNvCxnSpPr>
            <a:cxnSpLocks noChangeShapeType="1"/>
          </p:cNvCxnSpPr>
          <p:nvPr/>
        </p:nvCxnSpPr>
        <p:spPr bwMode="auto">
          <a:xfrm>
            <a:off x="8133820" y="1206501"/>
            <a:ext cx="0" cy="505671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Straight Connector 26"/>
          <p:cNvCxnSpPr/>
          <p:nvPr/>
        </p:nvCxnSpPr>
        <p:spPr bwMode="auto">
          <a:xfrm>
            <a:off x="9492366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>
            <a:off x="10817055" y="1471085"/>
            <a:ext cx="0" cy="4792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TextBox 29"/>
          <p:cNvSpPr txBox="1"/>
          <p:nvPr/>
        </p:nvSpPr>
        <p:spPr>
          <a:xfrm>
            <a:off x="9494484" y="1301752"/>
            <a:ext cx="2695931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ISOMETRIC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129588" y="1327152"/>
            <a:ext cx="136066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FLAT</a:t>
            </a:r>
          </a:p>
        </p:txBody>
      </p:sp>
      <p:sp>
        <p:nvSpPr>
          <p:cNvPr id="40988" name="TextBox 31"/>
          <p:cNvSpPr txBox="1">
            <a:spLocks noChangeArrowheads="1"/>
          </p:cNvSpPr>
          <p:nvPr/>
        </p:nvSpPr>
        <p:spPr bwMode="auto">
          <a:xfrm>
            <a:off x="6616567" y="1474555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PIN Pad </a:t>
            </a:r>
          </a:p>
        </p:txBody>
      </p:sp>
      <p:cxnSp>
        <p:nvCxnSpPr>
          <p:cNvPr id="38" name="Straight Connector 37"/>
          <p:cNvCxnSpPr/>
          <p:nvPr/>
        </p:nvCxnSpPr>
        <p:spPr bwMode="auto">
          <a:xfrm flipV="1">
            <a:off x="1589" y="26394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990" name="TextBox 38"/>
          <p:cNvSpPr txBox="1">
            <a:spLocks noChangeArrowheads="1"/>
          </p:cNvSpPr>
          <p:nvPr/>
        </p:nvSpPr>
        <p:spPr bwMode="auto">
          <a:xfrm>
            <a:off x="6616567" y="267682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Wireless PIN Pad</a:t>
            </a:r>
          </a:p>
        </p:txBody>
      </p:sp>
      <p:cxnSp>
        <p:nvCxnSpPr>
          <p:cNvPr id="45" name="Straight Connector 44"/>
          <p:cNvCxnSpPr/>
          <p:nvPr/>
        </p:nvCxnSpPr>
        <p:spPr bwMode="auto">
          <a:xfrm flipV="1">
            <a:off x="1589" y="3854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0992" name="Picture 3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489" y="4133853"/>
            <a:ext cx="344926" cy="664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3" name="Picture 3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705" y="4000500"/>
            <a:ext cx="44015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4" name="Picture 3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420" y="4000500"/>
            <a:ext cx="44015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5" name="Picture 3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416" y="5319186"/>
            <a:ext cx="645416" cy="605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6" name="Picture 4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529" y="5389034"/>
            <a:ext cx="780847" cy="53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7" name="Picture 4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526" y="5319186"/>
            <a:ext cx="647531" cy="605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8" name="Picture 4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1525" y="1734907"/>
            <a:ext cx="888768" cy="628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9" name="Picture 4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6214" y="1745488"/>
            <a:ext cx="863375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0" name="Picture 4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1525" y="2748788"/>
            <a:ext cx="871840" cy="848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1" name="Picture 4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0733" y="2829223"/>
            <a:ext cx="471894" cy="819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2" name="Picture 4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173" y="1684107"/>
            <a:ext cx="427455" cy="808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3" name="Picture 5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7917" y="2748788"/>
            <a:ext cx="871840" cy="848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4" name="TextBox 45"/>
          <p:cNvSpPr txBox="1">
            <a:spLocks noChangeArrowheads="1"/>
          </p:cNvSpPr>
          <p:nvPr/>
        </p:nvSpPr>
        <p:spPr bwMode="auto">
          <a:xfrm>
            <a:off x="6669468" y="3896021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Hard Drive</a:t>
            </a:r>
          </a:p>
        </p:txBody>
      </p:sp>
      <p:pic>
        <p:nvPicPr>
          <p:cNvPr id="41005" name="Picture 48" descr="ISO-Harddrive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160" y="4183889"/>
            <a:ext cx="859143" cy="6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6" name="Picture 5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7999" y="4122507"/>
            <a:ext cx="734293" cy="797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7" name="Picture 52" descr="ISO-Harddrive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098498" y="4183889"/>
            <a:ext cx="861260" cy="60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820" y="1710901"/>
            <a:ext cx="847317" cy="73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424444"/>
      </p:ext>
    </p:extLst>
  </p:cSld>
  <p:clrMapOvr>
    <a:masterClrMapping/>
  </p:clrMapOvr>
  <p:transition xmlns:p14="http://schemas.microsoft.com/office/powerpoint/2010/main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invGray">
          <a:xfrm>
            <a:off x="1589" y="0"/>
            <a:ext cx="12188825" cy="1549400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619496" y="367552"/>
            <a:ext cx="10835325" cy="729997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Table of Contents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20322" y="1811868"/>
            <a:ext cx="3725333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accent6"/>
                </a:solidFill>
                <a:latin typeface="Arial"/>
                <a:cs typeface="Arial"/>
              </a:rPr>
              <a:t>Fortinet</a:t>
            </a:r>
          </a:p>
          <a:p>
            <a:r>
              <a:rPr lang="en-US" dirty="0">
                <a:solidFill>
                  <a:srgbClr val="A12D2D"/>
                </a:solidFill>
                <a:latin typeface="Arial"/>
                <a:cs typeface="Arial"/>
              </a:rPr>
              <a:t>»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  <a:hlinkClick r:id="rId2" action="ppaction://hlinksldjump"/>
              </a:rPr>
              <a:t>Platform Core Elements – 3</a:t>
            </a:r>
            <a:endParaRPr lang="en-US" dirty="0">
              <a:latin typeface="Arial"/>
              <a:cs typeface="Arial"/>
            </a:endParaRPr>
          </a:p>
          <a:p>
            <a:r>
              <a:rPr lang="en-US" dirty="0">
                <a:solidFill>
                  <a:srgbClr val="A12D2D"/>
                </a:solidFill>
                <a:latin typeface="Arial"/>
                <a:cs typeface="Arial"/>
              </a:rPr>
              <a:t>»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  <a:hlinkClick r:id="rId3" action="ppaction://hlinksldjump"/>
              </a:rPr>
              <a:t>Generic Products – 4</a:t>
            </a:r>
            <a:endParaRPr lang="en-US" dirty="0">
              <a:latin typeface="Arial"/>
              <a:cs typeface="Arial"/>
            </a:endParaRPr>
          </a:p>
          <a:p>
            <a:r>
              <a:rPr lang="en-US" dirty="0">
                <a:solidFill>
                  <a:srgbClr val="A12D2D"/>
                </a:solidFill>
                <a:latin typeface="Arial"/>
                <a:cs typeface="Arial"/>
              </a:rPr>
              <a:t>»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  <a:hlinkClick r:id="rId4" action="ppaction://hlinksldjump"/>
              </a:rPr>
              <a:t>Solutions &amp; Deployment – 5</a:t>
            </a:r>
            <a:endParaRPr lang="en-US" dirty="0">
              <a:latin typeface="Arial"/>
              <a:cs typeface="Arial"/>
            </a:endParaRPr>
          </a:p>
          <a:p>
            <a:endParaRPr lang="en-US" sz="2000" dirty="0">
              <a:latin typeface="Arial"/>
              <a:cs typeface="Arial"/>
            </a:endParaRPr>
          </a:p>
          <a:p>
            <a:r>
              <a:rPr lang="en-US" sz="2000" b="1" dirty="0">
                <a:solidFill>
                  <a:schemeClr val="accent6"/>
                </a:solidFill>
                <a:latin typeface="Arial"/>
                <a:cs typeface="Arial"/>
              </a:rPr>
              <a:t>Threats &amp; Services</a:t>
            </a:r>
            <a:endParaRPr lang="en-US" sz="2000" dirty="0">
              <a:solidFill>
                <a:schemeClr val="accent6"/>
              </a:solidFill>
              <a:latin typeface="Arial"/>
              <a:cs typeface="Arial"/>
            </a:endParaRPr>
          </a:p>
          <a:p>
            <a:r>
              <a:rPr lang="en-US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dirty="0">
                <a:cs typeface="Arial"/>
              </a:rPr>
              <a:t> </a:t>
            </a:r>
            <a:r>
              <a:rPr lang="en-US" dirty="0">
                <a:solidFill>
                  <a:srgbClr val="800000"/>
                </a:solidFill>
                <a:cs typeface="Arial"/>
                <a:hlinkClick r:id="rId5" action="ppaction://hlinksldjump"/>
              </a:rPr>
              <a:t>Threats &amp; Services – 6</a:t>
            </a:r>
            <a:endParaRPr lang="en-US" dirty="0">
              <a:solidFill>
                <a:srgbClr val="800000"/>
              </a:solidFill>
              <a:cs typeface="Arial"/>
            </a:endParaRPr>
          </a:p>
          <a:p>
            <a:endParaRPr lang="en-US" sz="2000" dirty="0">
              <a:solidFill>
                <a:srgbClr val="800000"/>
              </a:solidFill>
              <a:latin typeface="Arial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91856" y="1811868"/>
            <a:ext cx="4385733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A12D2D"/>
                </a:solidFill>
                <a:latin typeface="Arial"/>
                <a:cs typeface="Arial"/>
              </a:rPr>
              <a:t>Network Elements</a:t>
            </a:r>
          </a:p>
          <a:p>
            <a:r>
              <a:rPr lang="en-US" dirty="0">
                <a:solidFill>
                  <a:srgbClr val="A12D2D"/>
                </a:solidFill>
                <a:latin typeface="Arial"/>
                <a:cs typeface="Arial"/>
              </a:rPr>
              <a:t>»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  <a:hlinkClick r:id="rId6" action="ppaction://hlinksldjump"/>
              </a:rPr>
              <a:t>Generic Technology – 9</a:t>
            </a:r>
            <a:endParaRPr lang="en-US" dirty="0">
              <a:latin typeface="Arial"/>
              <a:cs typeface="Arial"/>
            </a:endParaRPr>
          </a:p>
          <a:p>
            <a:r>
              <a:rPr lang="en-US" dirty="0">
                <a:solidFill>
                  <a:srgbClr val="A12D2D"/>
                </a:solidFill>
                <a:latin typeface="Arial"/>
                <a:cs typeface="Arial"/>
              </a:rPr>
              <a:t>»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  <a:hlinkClick r:id="rId7" action="ppaction://hlinksldjump"/>
              </a:rPr>
              <a:t>VM Components – 11</a:t>
            </a:r>
            <a:endParaRPr lang="en-US" dirty="0">
              <a:latin typeface="Arial"/>
              <a:cs typeface="Arial"/>
            </a:endParaRPr>
          </a:p>
          <a:p>
            <a:r>
              <a:rPr lang="fr-FR" dirty="0">
                <a:solidFill>
                  <a:srgbClr val="A12D2D"/>
                </a:solidFill>
                <a:latin typeface="Arial"/>
                <a:cs typeface="Arial"/>
              </a:rPr>
              <a:t>»</a:t>
            </a:r>
            <a:r>
              <a:rPr lang="fr-FR" dirty="0">
                <a:latin typeface="Arial"/>
                <a:cs typeface="Arial"/>
              </a:rPr>
              <a:t> </a:t>
            </a:r>
            <a:r>
              <a:rPr lang="fr-FR" dirty="0">
                <a:latin typeface="Arial"/>
                <a:cs typeface="Arial"/>
                <a:hlinkClick r:id="rId8" action="ppaction://hlinksldjump"/>
              </a:rPr>
              <a:t>Cloud – 12</a:t>
            </a:r>
            <a:endParaRPr lang="fr-FR" dirty="0">
              <a:latin typeface="Arial"/>
              <a:cs typeface="Arial"/>
            </a:endParaRPr>
          </a:p>
          <a:p>
            <a:r>
              <a:rPr lang="fr-FR" dirty="0">
                <a:solidFill>
                  <a:srgbClr val="A12D2D"/>
                </a:solidFill>
                <a:latin typeface="Arial"/>
                <a:cs typeface="Arial"/>
              </a:rPr>
              <a:t>»</a:t>
            </a:r>
            <a:r>
              <a:rPr lang="fr-FR" dirty="0">
                <a:latin typeface="Arial"/>
                <a:cs typeface="Arial"/>
              </a:rPr>
              <a:t> </a:t>
            </a:r>
            <a:r>
              <a:rPr lang="fr-FR" dirty="0">
                <a:latin typeface="Arial"/>
                <a:cs typeface="Arial"/>
                <a:hlinkClick r:id="rId9" action="ppaction://hlinksldjump"/>
              </a:rPr>
              <a:t>Buildings – 13</a:t>
            </a:r>
            <a:endParaRPr lang="fr-FR" dirty="0">
              <a:latin typeface="Arial"/>
              <a:cs typeface="Arial"/>
            </a:endParaRPr>
          </a:p>
          <a:p>
            <a:r>
              <a:rPr lang="fr-FR" dirty="0">
                <a:solidFill>
                  <a:srgbClr val="A12D2D"/>
                </a:solidFill>
                <a:latin typeface="Arial"/>
                <a:cs typeface="Arial"/>
              </a:rPr>
              <a:t>»</a:t>
            </a:r>
            <a:r>
              <a:rPr lang="fr-FR" dirty="0">
                <a:latin typeface="Arial"/>
                <a:cs typeface="Arial"/>
              </a:rPr>
              <a:t> </a:t>
            </a:r>
            <a:r>
              <a:rPr lang="fr-FR" dirty="0" err="1">
                <a:latin typeface="Arial"/>
                <a:cs typeface="Arial"/>
                <a:hlinkClick r:id="" action="ppaction://noaction"/>
              </a:rPr>
              <a:t>Fortinet</a:t>
            </a:r>
            <a:r>
              <a:rPr lang="fr-FR" dirty="0">
                <a:latin typeface="Arial"/>
                <a:cs typeface="Arial"/>
                <a:hlinkClick r:id="" action="ppaction://noaction"/>
              </a:rPr>
              <a:t> and Generic Devices – 16</a:t>
            </a:r>
            <a:endParaRPr lang="fr-FR" dirty="0">
              <a:latin typeface="Arial"/>
              <a:cs typeface="Arial"/>
            </a:endParaRPr>
          </a:p>
          <a:p>
            <a:r>
              <a:rPr lang="en-US" dirty="0">
                <a:solidFill>
                  <a:srgbClr val="A12D2D"/>
                </a:solidFill>
                <a:latin typeface="Arial"/>
                <a:cs typeface="Arial"/>
              </a:rPr>
              <a:t>»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  <a:hlinkClick r:id="rId10" action="ppaction://hlinksldjump"/>
              </a:rPr>
              <a:t>People and Red/Blue Team– 20</a:t>
            </a:r>
            <a:endParaRPr lang="en-US" dirty="0">
              <a:latin typeface="Arial"/>
              <a:cs typeface="Arial"/>
            </a:endParaRPr>
          </a:p>
          <a:p>
            <a:r>
              <a:rPr lang="en-US" dirty="0">
                <a:solidFill>
                  <a:srgbClr val="A12D2D"/>
                </a:solidFill>
                <a:latin typeface="Arial"/>
                <a:cs typeface="Arial"/>
              </a:rPr>
              <a:t>»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  <a:hlinkClick r:id="rId11" action="ppaction://hlinksldjump"/>
              </a:rPr>
              <a:t>Vertical Related – 22</a:t>
            </a:r>
            <a:endParaRPr lang="en-US" dirty="0">
              <a:latin typeface="Arial"/>
              <a:cs typeface="Arial"/>
            </a:endParaRPr>
          </a:p>
          <a:p>
            <a:endParaRPr lang="en-US" sz="2000" dirty="0">
              <a:latin typeface="Arial"/>
              <a:cs typeface="Arial"/>
            </a:endParaRPr>
          </a:p>
          <a:p>
            <a:r>
              <a:rPr lang="en-US" sz="2000" b="1" dirty="0">
                <a:solidFill>
                  <a:srgbClr val="A12D2D"/>
                </a:solidFill>
                <a:latin typeface="Arial"/>
                <a:cs typeface="Arial"/>
              </a:rPr>
              <a:t>Fortinet Products </a:t>
            </a:r>
            <a:br>
              <a:rPr lang="en-US" sz="2000" b="1" dirty="0">
                <a:solidFill>
                  <a:srgbClr val="A12D2D"/>
                </a:solidFill>
                <a:latin typeface="Arial"/>
                <a:cs typeface="Arial"/>
              </a:rPr>
            </a:br>
            <a:r>
              <a:rPr lang="en-US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b="1" dirty="0">
                <a:solidFill>
                  <a:srgbClr val="A12D2D"/>
                </a:solidFill>
                <a:cs typeface="Arial"/>
              </a:rPr>
              <a:t> </a:t>
            </a:r>
            <a:r>
              <a:rPr lang="en-US" dirty="0">
                <a:solidFill>
                  <a:srgbClr val="A12D2D"/>
                </a:solidFill>
                <a:cs typeface="Arial"/>
                <a:hlinkClick r:id="rId12" action="ppaction://hlinksldjump"/>
              </a:rPr>
              <a:t>Fortinet Products and Services </a:t>
            </a:r>
            <a:r>
              <a:rPr lang="en-US" dirty="0">
                <a:cs typeface="Arial"/>
                <a:hlinkClick r:id="rId12" action="ppaction://hlinksldjump"/>
              </a:rPr>
              <a:t>– 24</a:t>
            </a:r>
            <a:endParaRPr lang="en-US" dirty="0">
              <a:cs typeface="Arial"/>
            </a:endParaRPr>
          </a:p>
          <a:p>
            <a:r>
              <a:rPr lang="en-US" sz="2000" dirty="0">
                <a:solidFill>
                  <a:srgbClr val="A12D2D"/>
                </a:solidFill>
                <a:cs typeface="Arial"/>
              </a:rPr>
              <a:t>»</a:t>
            </a:r>
            <a:r>
              <a:rPr lang="en-US" sz="2000" dirty="0">
                <a:cs typeface="Arial"/>
              </a:rPr>
              <a:t> </a:t>
            </a:r>
            <a:r>
              <a:rPr lang="en-US" sz="2000" dirty="0">
                <a:cs typeface="Arial"/>
                <a:hlinkClick r:id="rId13" action="ppaction://hlinksldjump"/>
              </a:rPr>
              <a:t>Features </a:t>
            </a:r>
            <a:r>
              <a:rPr lang="mr-IN" sz="2000" dirty="0">
                <a:cs typeface="Arial"/>
                <a:hlinkClick r:id="rId13" action="ppaction://hlinksldjump"/>
              </a:rPr>
              <a:t>–</a:t>
            </a:r>
            <a:r>
              <a:rPr lang="en-US" sz="2000" dirty="0">
                <a:cs typeface="Arial"/>
                <a:hlinkClick r:id="rId13" action="ppaction://hlinksldjump"/>
              </a:rPr>
              <a:t> 31</a:t>
            </a:r>
            <a:endParaRPr lang="en-US" sz="2000" dirty="0">
              <a:cs typeface="Arial"/>
            </a:endParaRPr>
          </a:p>
          <a:p>
            <a:endParaRPr lang="en-US" sz="2000" dirty="0">
              <a:latin typeface="Arial"/>
              <a:cs typeface="Arial"/>
            </a:endParaRPr>
          </a:p>
          <a:p>
            <a:r>
              <a:rPr lang="en-US" sz="2000" b="1" dirty="0">
                <a:solidFill>
                  <a:srgbClr val="A12D2D"/>
                </a:solidFill>
                <a:latin typeface="Arial"/>
                <a:cs typeface="Arial"/>
              </a:rPr>
              <a:t>Miscellaneous</a:t>
            </a:r>
            <a:r>
              <a:rPr lang="en-US" sz="2000" dirty="0">
                <a:latin typeface="Arial"/>
                <a:cs typeface="Arial"/>
              </a:rPr>
              <a:t> </a:t>
            </a:r>
            <a:br>
              <a:rPr lang="en-US" sz="2000" dirty="0">
                <a:latin typeface="Arial"/>
                <a:cs typeface="Arial"/>
              </a:rPr>
            </a:br>
            <a:r>
              <a:rPr lang="en-US" dirty="0">
                <a:solidFill>
                  <a:srgbClr val="A12D2D"/>
                </a:solidFill>
                <a:cs typeface="Arial"/>
              </a:rPr>
              <a:t>» </a:t>
            </a:r>
            <a:r>
              <a:rPr lang="en-US" dirty="0">
                <a:solidFill>
                  <a:srgbClr val="A12D2D"/>
                </a:solidFill>
                <a:cs typeface="Arial"/>
                <a:hlinkClick r:id="rId14" action="ppaction://hlinksldjump"/>
              </a:rPr>
              <a:t>Connectors and Misc.</a:t>
            </a:r>
            <a:r>
              <a:rPr lang="en-US" dirty="0">
                <a:cs typeface="Arial"/>
                <a:hlinkClick r:id="rId14" action="ppaction://hlinksldjump"/>
              </a:rPr>
              <a:t> – 32</a:t>
            </a:r>
            <a:endParaRPr lang="en-US" dirty="0">
              <a:cs typeface="Arial"/>
            </a:endParaRPr>
          </a:p>
          <a:p>
            <a:endParaRPr lang="en-US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13678824"/>
      </p:ext>
    </p:extLst>
  </p:cSld>
  <p:clrMapOvr>
    <a:masterClrMapping/>
  </p:clrMapOvr>
  <p:transition xmlns:p14="http://schemas.microsoft.com/office/powerpoint/2010/main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 bwMode="auto">
          <a:xfrm>
            <a:off x="6381223" y="1462949"/>
            <a:ext cx="927098" cy="831518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47105" name="Straight Connector 30"/>
          <p:cNvCxnSpPr>
            <a:cxnSpLocks noChangeShapeType="1"/>
          </p:cNvCxnSpPr>
          <p:nvPr/>
        </p:nvCxnSpPr>
        <p:spPr bwMode="auto">
          <a:xfrm>
            <a:off x="11779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06" name="Straight Connector 31"/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07" name="Straight Connector 34"/>
          <p:cNvCxnSpPr>
            <a:cxnSpLocks noChangeShapeType="1"/>
          </p:cNvCxnSpPr>
          <p:nvPr/>
        </p:nvCxnSpPr>
        <p:spPr bwMode="auto">
          <a:xfrm>
            <a:off x="5118101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Straight Connector 39"/>
          <p:cNvCxnSpPr/>
          <p:nvPr/>
        </p:nvCxnSpPr>
        <p:spPr bwMode="auto">
          <a:xfrm>
            <a:off x="3095096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3" name="Straight Connector 52"/>
          <p:cNvCxnSpPr/>
          <p:nvPr/>
        </p:nvCxnSpPr>
        <p:spPr bwMode="auto">
          <a:xfrm flipV="1">
            <a:off x="1588" y="2302934"/>
            <a:ext cx="9906000" cy="423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7112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 dirty="0">
                <a:solidFill>
                  <a:srgbClr val="FF0000"/>
                </a:solidFill>
                <a:latin typeface="Arial" charset="0"/>
              </a:rPr>
              <a:t>NETWORK ELEMENTS</a:t>
            </a:r>
            <a:r>
              <a:rPr lang="en-US" sz="2400" dirty="0">
                <a:latin typeface="Arial" charset="0"/>
              </a:rPr>
              <a:t> – People and Red/Blue Team</a:t>
            </a:r>
          </a:p>
        </p:txBody>
      </p:sp>
      <p:sp>
        <p:nvSpPr>
          <p:cNvPr id="47113" name="TextBox 73"/>
          <p:cNvSpPr txBox="1">
            <a:spLocks noChangeArrowheads="1"/>
          </p:cNvSpPr>
          <p:nvPr/>
        </p:nvSpPr>
        <p:spPr bwMode="auto">
          <a:xfrm>
            <a:off x="7938" y="231775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Admin Woman</a:t>
            </a:r>
          </a:p>
        </p:txBody>
      </p:sp>
      <p:sp>
        <p:nvSpPr>
          <p:cNvPr id="47114" name="TextBox 75"/>
          <p:cNvSpPr txBox="1">
            <a:spLocks noChangeArrowheads="1"/>
          </p:cNvSpPr>
          <p:nvPr/>
        </p:nvSpPr>
        <p:spPr bwMode="auto">
          <a:xfrm>
            <a:off x="14287" y="147955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Admin Man</a:t>
            </a:r>
          </a:p>
        </p:txBody>
      </p:sp>
      <p:cxnSp>
        <p:nvCxnSpPr>
          <p:cNvPr id="69" name="Straight Connector 68"/>
          <p:cNvCxnSpPr/>
          <p:nvPr/>
        </p:nvCxnSpPr>
        <p:spPr bwMode="auto">
          <a:xfrm>
            <a:off x="2073013" y="1214969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9" name="Straight Connector 88"/>
          <p:cNvCxnSpPr/>
          <p:nvPr/>
        </p:nvCxnSpPr>
        <p:spPr bwMode="auto">
          <a:xfrm>
            <a:off x="4096019" y="1200151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71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257" y="1572685"/>
            <a:ext cx="450733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385" y="1572685"/>
            <a:ext cx="448616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3" name="Straight Connector 92"/>
          <p:cNvCxnSpPr/>
          <p:nvPr/>
        </p:nvCxnSpPr>
        <p:spPr bwMode="auto">
          <a:xfrm flipV="1">
            <a:off x="1588" y="3124200"/>
            <a:ext cx="9931400" cy="1481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712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489" y="2404534"/>
            <a:ext cx="442269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2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502" y="2404534"/>
            <a:ext cx="444384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22" name="TextBox 100"/>
          <p:cNvSpPr txBox="1">
            <a:spLocks noChangeArrowheads="1"/>
          </p:cNvSpPr>
          <p:nvPr/>
        </p:nvSpPr>
        <p:spPr bwMode="auto">
          <a:xfrm>
            <a:off x="10053" y="313901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Exec Man</a:t>
            </a:r>
          </a:p>
        </p:txBody>
      </p:sp>
      <p:cxnSp>
        <p:nvCxnSpPr>
          <p:cNvPr id="102" name="Straight Connector 101"/>
          <p:cNvCxnSpPr/>
          <p:nvPr/>
        </p:nvCxnSpPr>
        <p:spPr bwMode="auto">
          <a:xfrm flipV="1">
            <a:off x="3706" y="39348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712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605" y="3227918"/>
            <a:ext cx="444384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2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735" y="3227918"/>
            <a:ext cx="442267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26" name="TextBox 108"/>
          <p:cNvSpPr txBox="1">
            <a:spLocks noChangeArrowheads="1"/>
          </p:cNvSpPr>
          <p:nvPr/>
        </p:nvSpPr>
        <p:spPr bwMode="auto">
          <a:xfrm>
            <a:off x="7938" y="3958166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Exec Woman</a:t>
            </a:r>
          </a:p>
        </p:txBody>
      </p:sp>
      <p:cxnSp>
        <p:nvCxnSpPr>
          <p:cNvPr id="110" name="Straight Connector 109"/>
          <p:cNvCxnSpPr/>
          <p:nvPr/>
        </p:nvCxnSpPr>
        <p:spPr bwMode="auto">
          <a:xfrm flipV="1">
            <a:off x="1588" y="4749801"/>
            <a:ext cx="9906000" cy="2963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712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489" y="4049185"/>
            <a:ext cx="442269" cy="590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29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618" y="4047068"/>
            <a:ext cx="442269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30" name="TextBox 116"/>
          <p:cNvSpPr txBox="1">
            <a:spLocks noChangeArrowheads="1"/>
          </p:cNvSpPr>
          <p:nvPr/>
        </p:nvSpPr>
        <p:spPr bwMode="auto">
          <a:xfrm>
            <a:off x="1589" y="479001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Reseller</a:t>
            </a:r>
          </a:p>
        </p:txBody>
      </p:sp>
      <p:cxnSp>
        <p:nvCxnSpPr>
          <p:cNvPr id="118" name="Straight Connector 117"/>
          <p:cNvCxnSpPr/>
          <p:nvPr/>
        </p:nvCxnSpPr>
        <p:spPr bwMode="auto">
          <a:xfrm flipV="1">
            <a:off x="-4760" y="5588001"/>
            <a:ext cx="9912348" cy="232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7132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256" y="4878918"/>
            <a:ext cx="440152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33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271" y="4878918"/>
            <a:ext cx="442267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7134" name="Straight Connector 124"/>
          <p:cNvCxnSpPr>
            <a:cxnSpLocks noChangeShapeType="1"/>
          </p:cNvCxnSpPr>
          <p:nvPr/>
        </p:nvCxnSpPr>
        <p:spPr bwMode="auto">
          <a:xfrm>
            <a:off x="638970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5"/>
          <p:cNvCxnSpPr/>
          <p:nvPr/>
        </p:nvCxnSpPr>
        <p:spPr bwMode="auto">
          <a:xfrm>
            <a:off x="8207392" y="12192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8" name="Straight Connector 127"/>
          <p:cNvCxnSpPr/>
          <p:nvPr/>
        </p:nvCxnSpPr>
        <p:spPr bwMode="auto">
          <a:xfrm>
            <a:off x="7301724" y="1214969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9" name="Straight Connector 128"/>
          <p:cNvCxnSpPr/>
          <p:nvPr/>
        </p:nvCxnSpPr>
        <p:spPr bwMode="auto">
          <a:xfrm>
            <a:off x="9132114" y="1200151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7144" name="TextBox 147"/>
          <p:cNvSpPr txBox="1">
            <a:spLocks noChangeArrowheads="1"/>
          </p:cNvSpPr>
          <p:nvPr/>
        </p:nvSpPr>
        <p:spPr bwMode="auto">
          <a:xfrm>
            <a:off x="3808" y="5627036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Thief</a:t>
            </a:r>
          </a:p>
        </p:txBody>
      </p:sp>
      <p:pic>
        <p:nvPicPr>
          <p:cNvPr id="47145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521" y="5749804"/>
            <a:ext cx="387250" cy="535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46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651" y="5749804"/>
            <a:ext cx="385133" cy="535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80773" y="1572685"/>
            <a:ext cx="450732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4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21902" y="1572685"/>
            <a:ext cx="450732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4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85006" y="2404534"/>
            <a:ext cx="442267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24017" y="2404534"/>
            <a:ext cx="444384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5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87121" y="3227918"/>
            <a:ext cx="444384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5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28250" y="3227918"/>
            <a:ext cx="442269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53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85006" y="4049185"/>
            <a:ext cx="442267" cy="590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5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26135" y="4049185"/>
            <a:ext cx="442267" cy="590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55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80772" y="4878918"/>
            <a:ext cx="440152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5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19785" y="4878918"/>
            <a:ext cx="442269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61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02037" y="5751919"/>
            <a:ext cx="38724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62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43167" y="5751919"/>
            <a:ext cx="38513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Box 59"/>
          <p:cNvSpPr txBox="1"/>
          <p:nvPr/>
        </p:nvSpPr>
        <p:spPr>
          <a:xfrm>
            <a:off x="6425293" y="1306072"/>
            <a:ext cx="833749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330489" y="1306072"/>
            <a:ext cx="835865" cy="969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62" name="TextBox 31"/>
          <p:cNvSpPr txBox="1">
            <a:spLocks noChangeArrowheads="1"/>
          </p:cNvSpPr>
          <p:nvPr/>
        </p:nvSpPr>
        <p:spPr bwMode="auto">
          <a:xfrm>
            <a:off x="5223292" y="1491125"/>
            <a:ext cx="136277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Penetration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Testing</a:t>
            </a:r>
          </a:p>
        </p:txBody>
      </p:sp>
      <p:sp>
        <p:nvSpPr>
          <p:cNvPr id="63" name="TextBox 32"/>
          <p:cNvSpPr txBox="1">
            <a:spLocks noChangeArrowheads="1"/>
          </p:cNvSpPr>
          <p:nvPr/>
        </p:nvSpPr>
        <p:spPr bwMode="auto">
          <a:xfrm>
            <a:off x="5223293" y="2358959"/>
            <a:ext cx="136701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Secure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Equipment</a:t>
            </a:r>
          </a:p>
        </p:txBody>
      </p:sp>
      <p:sp>
        <p:nvSpPr>
          <p:cNvPr id="64" name="TextBox 50"/>
          <p:cNvSpPr txBox="1">
            <a:spLocks noChangeArrowheads="1"/>
          </p:cNvSpPr>
          <p:nvPr/>
        </p:nvSpPr>
        <p:spPr bwMode="auto">
          <a:xfrm>
            <a:off x="5223293" y="3173875"/>
            <a:ext cx="136701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Unsecure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Equipment</a:t>
            </a:r>
          </a:p>
        </p:txBody>
      </p:sp>
      <p:sp>
        <p:nvSpPr>
          <p:cNvPr id="65" name="TextBox 53"/>
          <p:cNvSpPr txBox="1">
            <a:spLocks noChangeArrowheads="1"/>
          </p:cNvSpPr>
          <p:nvPr/>
        </p:nvSpPr>
        <p:spPr bwMode="auto">
          <a:xfrm>
            <a:off x="5223293" y="3971858"/>
            <a:ext cx="136701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Updated</a:t>
            </a:r>
          </a:p>
        </p:txBody>
      </p:sp>
      <p:pic>
        <p:nvPicPr>
          <p:cNvPr id="70" name="Picture 6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815" y="3150803"/>
            <a:ext cx="602880" cy="766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6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748" y="4017434"/>
            <a:ext cx="547017" cy="700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74"/>
          <p:cNvSpPr txBox="1"/>
          <p:nvPr/>
        </p:nvSpPr>
        <p:spPr>
          <a:xfrm>
            <a:off x="8256576" y="1300817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COLOR</a:t>
            </a:r>
          </a:p>
        </p:txBody>
      </p:sp>
      <p:pic>
        <p:nvPicPr>
          <p:cNvPr id="2" name="Picture 1" descr="Penetration-testing-color.emf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124" y="1591733"/>
            <a:ext cx="584199" cy="600132"/>
          </a:xfrm>
          <a:prstGeom prst="rect">
            <a:avLst/>
          </a:prstGeom>
        </p:spPr>
      </p:pic>
      <p:pic>
        <p:nvPicPr>
          <p:cNvPr id="3" name="Picture 2" descr="Penetration-testing-dk.emf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788" y="1589889"/>
            <a:ext cx="575734" cy="588789"/>
          </a:xfrm>
          <a:prstGeom prst="rect">
            <a:avLst/>
          </a:prstGeom>
        </p:spPr>
      </p:pic>
      <p:pic>
        <p:nvPicPr>
          <p:cNvPr id="4" name="Picture 3" descr="Penetration-testing-lt.emf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750" y="1600201"/>
            <a:ext cx="545372" cy="557739"/>
          </a:xfrm>
          <a:prstGeom prst="rect">
            <a:avLst/>
          </a:prstGeom>
        </p:spPr>
      </p:pic>
      <p:pic>
        <p:nvPicPr>
          <p:cNvPr id="5" name="Picture 4" descr="secure-equipment-dk.emf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789" y="2413001"/>
            <a:ext cx="618067" cy="618067"/>
          </a:xfrm>
          <a:prstGeom prst="rect">
            <a:avLst/>
          </a:prstGeom>
        </p:spPr>
      </p:pic>
      <p:pic>
        <p:nvPicPr>
          <p:cNvPr id="6" name="Picture 5" descr="secure-equipment-green.emf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656" y="2404533"/>
            <a:ext cx="626535" cy="626535"/>
          </a:xfrm>
          <a:prstGeom prst="rect">
            <a:avLst/>
          </a:prstGeom>
        </p:spPr>
      </p:pic>
      <p:pic>
        <p:nvPicPr>
          <p:cNvPr id="7" name="Picture 6" descr="secure-equipment-lt.emf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258" y="2413001"/>
            <a:ext cx="618066" cy="618066"/>
          </a:xfrm>
          <a:prstGeom prst="rect">
            <a:avLst/>
          </a:prstGeom>
        </p:spPr>
      </p:pic>
      <p:pic>
        <p:nvPicPr>
          <p:cNvPr id="8" name="Picture 7" descr="secure-equipment.emf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740" y="2480733"/>
            <a:ext cx="334717" cy="427298"/>
          </a:xfrm>
          <a:prstGeom prst="rect">
            <a:avLst/>
          </a:prstGeom>
        </p:spPr>
      </p:pic>
      <p:cxnSp>
        <p:nvCxnSpPr>
          <p:cNvPr id="76" name="Straight Connector 75"/>
          <p:cNvCxnSpPr/>
          <p:nvPr/>
        </p:nvCxnSpPr>
        <p:spPr bwMode="auto">
          <a:xfrm>
            <a:off x="9919515" y="1208617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8" name="TextBox 77"/>
          <p:cNvSpPr txBox="1"/>
          <p:nvPr/>
        </p:nvSpPr>
        <p:spPr>
          <a:xfrm>
            <a:off x="9111709" y="1292350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GUTS</a:t>
            </a:r>
          </a:p>
        </p:txBody>
      </p:sp>
      <p:pic>
        <p:nvPicPr>
          <p:cNvPr id="9" name="Picture 8" descr="unsecure-equipment-dk.emf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788" y="3242734"/>
            <a:ext cx="618066" cy="618066"/>
          </a:xfrm>
          <a:prstGeom prst="rect">
            <a:avLst/>
          </a:prstGeom>
        </p:spPr>
      </p:pic>
      <p:pic>
        <p:nvPicPr>
          <p:cNvPr id="10" name="Picture 9" descr="unsecure-equipment-lt.emf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255" y="3217333"/>
            <a:ext cx="635000" cy="635000"/>
          </a:xfrm>
          <a:prstGeom prst="rect">
            <a:avLst/>
          </a:prstGeom>
        </p:spPr>
      </p:pic>
      <p:pic>
        <p:nvPicPr>
          <p:cNvPr id="11" name="Picture 10" descr="unsecure-equipment-red.emf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772" y="3251200"/>
            <a:ext cx="609601" cy="609601"/>
          </a:xfrm>
          <a:prstGeom prst="rect">
            <a:avLst/>
          </a:prstGeom>
        </p:spPr>
      </p:pic>
      <p:pic>
        <p:nvPicPr>
          <p:cNvPr id="12" name="Picture 11" descr="unsecure-equipment.emf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1672" y="3259667"/>
            <a:ext cx="348048" cy="545668"/>
          </a:xfrm>
          <a:prstGeom prst="rect">
            <a:avLst/>
          </a:prstGeom>
        </p:spPr>
      </p:pic>
      <p:pic>
        <p:nvPicPr>
          <p:cNvPr id="13" name="Picture 12" descr="updated-dk.emf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322" y="4021666"/>
            <a:ext cx="651934" cy="651934"/>
          </a:xfrm>
          <a:prstGeom prst="rect">
            <a:avLst/>
          </a:prstGeom>
        </p:spPr>
      </p:pic>
      <p:pic>
        <p:nvPicPr>
          <p:cNvPr id="14" name="Picture 13" descr="updated-green.emf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837" y="4030134"/>
            <a:ext cx="632884" cy="632884"/>
          </a:xfrm>
          <a:prstGeom prst="rect">
            <a:avLst/>
          </a:prstGeom>
        </p:spPr>
      </p:pic>
      <p:pic>
        <p:nvPicPr>
          <p:cNvPr id="15" name="Picture 14" descr="updated-lt.emf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929" y="4016271"/>
            <a:ext cx="650327" cy="648863"/>
          </a:xfrm>
          <a:prstGeom prst="rect">
            <a:avLst/>
          </a:prstGeom>
        </p:spPr>
      </p:pic>
      <p:sp>
        <p:nvSpPr>
          <p:cNvPr id="81" name="TextBox 53"/>
          <p:cNvSpPr txBox="1">
            <a:spLocks noChangeArrowheads="1"/>
          </p:cNvSpPr>
          <p:nvPr/>
        </p:nvSpPr>
        <p:spPr bwMode="auto">
          <a:xfrm>
            <a:off x="5223293" y="4801593"/>
            <a:ext cx="136701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Needs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Update</a:t>
            </a:r>
          </a:p>
        </p:txBody>
      </p:sp>
      <p:pic>
        <p:nvPicPr>
          <p:cNvPr id="16" name="Picture 15" descr="needs-update-dk.emf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3787" y="4851400"/>
            <a:ext cx="651934" cy="651934"/>
          </a:xfrm>
          <a:prstGeom prst="rect">
            <a:avLst/>
          </a:prstGeom>
        </p:spPr>
      </p:pic>
      <p:pic>
        <p:nvPicPr>
          <p:cNvPr id="17" name="Picture 16" descr="needs-update-lt.emf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121" y="4844706"/>
            <a:ext cx="668600" cy="667094"/>
          </a:xfrm>
          <a:prstGeom prst="rect">
            <a:avLst/>
          </a:prstGeom>
        </p:spPr>
      </p:pic>
      <p:pic>
        <p:nvPicPr>
          <p:cNvPr id="18" name="Picture 17" descr="needs-update-red.emf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788" y="4840816"/>
            <a:ext cx="662517" cy="662517"/>
          </a:xfrm>
          <a:prstGeom prst="rect">
            <a:avLst/>
          </a:prstGeom>
        </p:spPr>
      </p:pic>
      <p:sp>
        <p:nvSpPr>
          <p:cNvPr id="91" name="TextBox 32"/>
          <p:cNvSpPr txBox="1">
            <a:spLocks noChangeArrowheads="1"/>
          </p:cNvSpPr>
          <p:nvPr/>
        </p:nvSpPr>
        <p:spPr bwMode="auto">
          <a:xfrm>
            <a:off x="10023893" y="1596958"/>
            <a:ext cx="216652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Red Team</a:t>
            </a:r>
          </a:p>
        </p:txBody>
      </p:sp>
      <p:pic>
        <p:nvPicPr>
          <p:cNvPr id="25" name="Picture 24" descr="red-team-1.emf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6080" y="2089151"/>
            <a:ext cx="656900" cy="484717"/>
          </a:xfrm>
          <a:prstGeom prst="rect">
            <a:avLst/>
          </a:prstGeom>
        </p:spPr>
      </p:pic>
      <p:pic>
        <p:nvPicPr>
          <p:cNvPr id="26" name="Picture 25" descr="red-team-2.emf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7409" y="1871134"/>
            <a:ext cx="796778" cy="977544"/>
          </a:xfrm>
          <a:prstGeom prst="rect">
            <a:avLst/>
          </a:prstGeom>
        </p:spPr>
      </p:pic>
      <p:pic>
        <p:nvPicPr>
          <p:cNvPr id="27" name="Picture 26" descr="red-team-boy.emf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5414" y="3005667"/>
            <a:ext cx="592666" cy="656166"/>
          </a:xfrm>
          <a:prstGeom prst="rect">
            <a:avLst/>
          </a:prstGeom>
        </p:spPr>
      </p:pic>
      <p:pic>
        <p:nvPicPr>
          <p:cNvPr id="28" name="Picture 27" descr="red-team-girl.emf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5433" y="2997200"/>
            <a:ext cx="540889" cy="679450"/>
          </a:xfrm>
          <a:prstGeom prst="rect">
            <a:avLst/>
          </a:prstGeom>
        </p:spPr>
      </p:pic>
      <p:sp>
        <p:nvSpPr>
          <p:cNvPr id="96" name="TextBox 32"/>
          <p:cNvSpPr txBox="1">
            <a:spLocks noChangeArrowheads="1"/>
          </p:cNvSpPr>
          <p:nvPr/>
        </p:nvSpPr>
        <p:spPr bwMode="auto">
          <a:xfrm>
            <a:off x="10023893" y="4018424"/>
            <a:ext cx="216652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Blue Team</a:t>
            </a:r>
          </a:p>
        </p:txBody>
      </p:sp>
      <p:pic>
        <p:nvPicPr>
          <p:cNvPr id="29" name="Picture 28" descr="blue-team-1.emf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9255" y="4463992"/>
            <a:ext cx="728134" cy="536099"/>
          </a:xfrm>
          <a:prstGeom prst="rect">
            <a:avLst/>
          </a:prstGeom>
        </p:spPr>
      </p:pic>
      <p:pic>
        <p:nvPicPr>
          <p:cNvPr id="30" name="Picture 29" descr="blue-team-2.emf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6955" y="4326467"/>
            <a:ext cx="660191" cy="838200"/>
          </a:xfrm>
          <a:prstGeom prst="rect">
            <a:avLst/>
          </a:prstGeom>
        </p:spPr>
      </p:pic>
      <p:pic>
        <p:nvPicPr>
          <p:cNvPr id="31" name="Picture 30" descr="blue-team-boy.emf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7856" y="5310001"/>
            <a:ext cx="587579" cy="650533"/>
          </a:xfrm>
          <a:prstGeom prst="rect">
            <a:avLst/>
          </a:prstGeom>
        </p:spPr>
      </p:pic>
      <p:pic>
        <p:nvPicPr>
          <p:cNvPr id="32" name="Picture 31" descr="blue-team-girl.emf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071" y="5304261"/>
            <a:ext cx="532519" cy="668936"/>
          </a:xfrm>
          <a:prstGeom prst="rect">
            <a:avLst/>
          </a:prstGeom>
        </p:spPr>
      </p:pic>
      <p:pic>
        <p:nvPicPr>
          <p:cNvPr id="88" name="Picture 41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526" y="5641439"/>
            <a:ext cx="948020" cy="639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Picture 41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515" y="5663981"/>
            <a:ext cx="948020" cy="639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91" descr="needs-update-red.emf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283" y="5916916"/>
            <a:ext cx="365760" cy="365760"/>
          </a:xfrm>
          <a:prstGeom prst="rect">
            <a:avLst/>
          </a:prstGeom>
        </p:spPr>
      </p:pic>
      <p:pic>
        <p:nvPicPr>
          <p:cNvPr id="94" name="Picture 93" descr="updated-green.emf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590" y="5937453"/>
            <a:ext cx="365760" cy="365760"/>
          </a:xfrm>
          <a:prstGeom prst="rect">
            <a:avLst/>
          </a:prstGeom>
        </p:spPr>
      </p:pic>
      <p:sp>
        <p:nvSpPr>
          <p:cNvPr id="95" name="TextBox 53"/>
          <p:cNvSpPr txBox="1">
            <a:spLocks noChangeArrowheads="1"/>
          </p:cNvSpPr>
          <p:nvPr/>
        </p:nvSpPr>
        <p:spPr bwMode="auto">
          <a:xfrm>
            <a:off x="6431702" y="5669108"/>
            <a:ext cx="1367011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Example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Usage</a:t>
            </a:r>
          </a:p>
        </p:txBody>
      </p:sp>
      <p:pic>
        <p:nvPicPr>
          <p:cNvPr id="97" name="Picture 41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51" y="6151774"/>
            <a:ext cx="948020" cy="639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41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2440" y="6174316"/>
            <a:ext cx="948020" cy="639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Picture 98" descr="secure-equipment-dk.emf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396" y="6460080"/>
            <a:ext cx="365760" cy="365760"/>
          </a:xfrm>
          <a:prstGeom prst="rect">
            <a:avLst/>
          </a:prstGeom>
        </p:spPr>
      </p:pic>
      <p:pic>
        <p:nvPicPr>
          <p:cNvPr id="100" name="Picture 99" descr="unsecure-equipment-dk.emf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045" y="6441594"/>
            <a:ext cx="36576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021692"/>
      </p:ext>
    </p:extLst>
  </p:cSld>
  <p:clrMapOvr>
    <a:masterClrMapping/>
  </p:clrMapOvr>
  <p:transition xmlns:p14="http://schemas.microsoft.com/office/powerpoint/2010/main"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153" name="Straight Connector 30"/>
          <p:cNvCxnSpPr>
            <a:cxnSpLocks noChangeShapeType="1"/>
          </p:cNvCxnSpPr>
          <p:nvPr/>
        </p:nvCxnSpPr>
        <p:spPr bwMode="auto">
          <a:xfrm>
            <a:off x="2041523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54" name="Straight Connector 31"/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55" name="Straight Connector 34"/>
          <p:cNvCxnSpPr>
            <a:cxnSpLocks noChangeShapeType="1"/>
          </p:cNvCxnSpPr>
          <p:nvPr/>
        </p:nvCxnSpPr>
        <p:spPr bwMode="auto">
          <a:xfrm>
            <a:off x="7001698" y="1212852"/>
            <a:ext cx="0" cy="505036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Straight Connector 52"/>
          <p:cNvCxnSpPr/>
          <p:nvPr/>
        </p:nvCxnSpPr>
        <p:spPr bwMode="auto">
          <a:xfrm flipV="1">
            <a:off x="1589" y="2658533"/>
            <a:ext cx="6993467" cy="14818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9158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 dirty="0">
                <a:solidFill>
                  <a:srgbClr val="FF0000"/>
                </a:solidFill>
                <a:latin typeface="Arial" charset="0"/>
              </a:rPr>
              <a:t>NETWORK ELEMENTS</a:t>
            </a:r>
            <a:r>
              <a:rPr lang="en-US" sz="2400" dirty="0">
                <a:latin typeface="Arial" charset="0"/>
              </a:rPr>
              <a:t> – People 2 and NOC SOC</a:t>
            </a:r>
          </a:p>
        </p:txBody>
      </p:sp>
      <p:sp>
        <p:nvSpPr>
          <p:cNvPr id="49159" name="TextBox 73"/>
          <p:cNvSpPr txBox="1">
            <a:spLocks noChangeArrowheads="1"/>
          </p:cNvSpPr>
          <p:nvPr/>
        </p:nvSpPr>
        <p:spPr bwMode="auto">
          <a:xfrm>
            <a:off x="524270" y="2683933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IT Admin Laptop</a:t>
            </a:r>
          </a:p>
        </p:txBody>
      </p:sp>
      <p:sp>
        <p:nvSpPr>
          <p:cNvPr id="49160" name="TextBox 75"/>
          <p:cNvSpPr txBox="1">
            <a:spLocks noChangeArrowheads="1"/>
          </p:cNvSpPr>
          <p:nvPr/>
        </p:nvSpPr>
        <p:spPr bwMode="auto">
          <a:xfrm>
            <a:off x="530619" y="1479551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IT Admin Desk</a:t>
            </a:r>
          </a:p>
        </p:txBody>
      </p:sp>
      <p:cxnSp>
        <p:nvCxnSpPr>
          <p:cNvPr id="69" name="Straight Connector 68"/>
          <p:cNvCxnSpPr/>
          <p:nvPr/>
        </p:nvCxnSpPr>
        <p:spPr bwMode="auto">
          <a:xfrm>
            <a:off x="3260406" y="1214968"/>
            <a:ext cx="0" cy="27114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9162" name="Picture 5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555" y="1568452"/>
            <a:ext cx="785078" cy="897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3" name="Picture 8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774" y="2829986"/>
            <a:ext cx="471893" cy="8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4" name="Picture 8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53842" y="2829986"/>
            <a:ext cx="471893" cy="8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5" name="Straight Connector 84"/>
          <p:cNvCxnSpPr/>
          <p:nvPr/>
        </p:nvCxnSpPr>
        <p:spPr bwMode="auto">
          <a:xfrm flipV="1">
            <a:off x="-2644" y="3901017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6" name="Straight Connector 85"/>
          <p:cNvCxnSpPr/>
          <p:nvPr/>
        </p:nvCxnSpPr>
        <p:spPr bwMode="auto">
          <a:xfrm>
            <a:off x="4485637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7" name="Straight Connector 86"/>
          <p:cNvCxnSpPr/>
          <p:nvPr/>
        </p:nvCxnSpPr>
        <p:spPr bwMode="auto">
          <a:xfrm>
            <a:off x="5687591" y="1214968"/>
            <a:ext cx="0" cy="26860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9168" name="Picture 8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323" y="1568452"/>
            <a:ext cx="785079" cy="897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9" name="Picture 9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16295" y="1568452"/>
            <a:ext cx="782963" cy="897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0" name="Picture 9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7244" y="2829986"/>
            <a:ext cx="469778" cy="8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1" name="Picture 9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73268" y="1566334"/>
            <a:ext cx="785079" cy="897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2" name="Picture 9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08698" y="2823635"/>
            <a:ext cx="469778" cy="8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73" name="TextBox 99"/>
          <p:cNvSpPr txBox="1">
            <a:spLocks noChangeArrowheads="1"/>
          </p:cNvSpPr>
          <p:nvPr/>
        </p:nvSpPr>
        <p:spPr bwMode="auto">
          <a:xfrm>
            <a:off x="530619" y="3926418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IT Server Room</a:t>
            </a:r>
          </a:p>
        </p:txBody>
      </p:sp>
      <p:pic>
        <p:nvPicPr>
          <p:cNvPr id="49174" name="Picture 10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316" y="4199467"/>
            <a:ext cx="1707706" cy="149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5" name="Picture 1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805" y="4199467"/>
            <a:ext cx="1709821" cy="149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6" name="Picture 1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88949" y="4199468"/>
            <a:ext cx="1709821" cy="149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77" name="Picture 1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05552" y="4199468"/>
            <a:ext cx="1707705" cy="149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2" name="Straight Connector 121"/>
          <p:cNvCxnSpPr/>
          <p:nvPr/>
        </p:nvCxnSpPr>
        <p:spPr bwMode="auto">
          <a:xfrm flipH="1">
            <a:off x="9458509" y="3903134"/>
            <a:ext cx="8812" cy="2360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2" name="TextBox 75"/>
          <p:cNvSpPr txBox="1">
            <a:spLocks noChangeArrowheads="1"/>
          </p:cNvSpPr>
          <p:nvPr/>
        </p:nvSpPr>
        <p:spPr bwMode="auto">
          <a:xfrm>
            <a:off x="8751752" y="1123952"/>
            <a:ext cx="1513023" cy="30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200" b="1" dirty="0">
                <a:solidFill>
                  <a:srgbClr val="404040"/>
                </a:solidFill>
                <a:cs typeface="Helvetica 55 Roman" charset="0"/>
              </a:rPr>
              <a:t>NOC SOC</a:t>
            </a:r>
          </a:p>
        </p:txBody>
      </p:sp>
      <p:pic>
        <p:nvPicPr>
          <p:cNvPr id="4" name="Picture 3" descr="icon-NOC-SOC-1.em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722" y="2181075"/>
            <a:ext cx="948266" cy="812799"/>
          </a:xfrm>
          <a:prstGeom prst="rect">
            <a:avLst/>
          </a:prstGeom>
        </p:spPr>
      </p:pic>
      <p:pic>
        <p:nvPicPr>
          <p:cNvPr id="5" name="Picture 4" descr="icon-NOC-SOC-2.em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2921" y="2074332"/>
            <a:ext cx="1148667" cy="951876"/>
          </a:xfrm>
          <a:prstGeom prst="rect">
            <a:avLst/>
          </a:prstGeom>
        </p:spPr>
      </p:pic>
      <p:pic>
        <p:nvPicPr>
          <p:cNvPr id="6" name="Picture 5" descr="icon-NOC-SOC-3.em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162" y="2201333"/>
            <a:ext cx="1258522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550539"/>
      </p:ext>
    </p:extLst>
  </p:cSld>
  <p:clrMapOvr>
    <a:masterClrMapping/>
  </p:clrMapOvr>
  <p:transition xmlns:p14="http://schemas.microsoft.com/office/powerpoint/2010/main"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 dirty="0">
                <a:solidFill>
                  <a:srgbClr val="FF0000"/>
                </a:solidFill>
                <a:latin typeface="Arial" charset="0"/>
              </a:rPr>
              <a:t>NETWORK ELEMENTS</a:t>
            </a:r>
            <a:r>
              <a:rPr lang="en-US" sz="2400" dirty="0">
                <a:latin typeface="Arial" charset="0"/>
              </a:rPr>
              <a:t> – Vertical Related</a:t>
            </a:r>
          </a:p>
        </p:txBody>
      </p:sp>
      <p:cxnSp>
        <p:nvCxnSpPr>
          <p:cNvPr id="51202" name="Straight Connector 8"/>
          <p:cNvCxnSpPr>
            <a:cxnSpLocks noChangeShapeType="1"/>
          </p:cNvCxnSpPr>
          <p:nvPr/>
        </p:nvCxnSpPr>
        <p:spPr bwMode="auto">
          <a:xfrm>
            <a:off x="1734687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03" name="Straight Connector 9"/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Connector 13"/>
          <p:cNvCxnSpPr/>
          <p:nvPr/>
        </p:nvCxnSpPr>
        <p:spPr bwMode="auto">
          <a:xfrm flipV="1">
            <a:off x="1589" y="26394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 flipV="1">
            <a:off x="1589" y="3854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flipV="1">
            <a:off x="1589" y="5046134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207" name="TextBox 16"/>
          <p:cNvSpPr txBox="1">
            <a:spLocks noChangeArrowheads="1"/>
          </p:cNvSpPr>
          <p:nvPr/>
        </p:nvSpPr>
        <p:spPr bwMode="auto">
          <a:xfrm>
            <a:off x="4617625" y="1471084"/>
            <a:ext cx="153777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Aerospace/Defense</a:t>
            </a:r>
          </a:p>
        </p:txBody>
      </p:sp>
      <p:sp>
        <p:nvSpPr>
          <p:cNvPr id="51208" name="TextBox 18"/>
          <p:cNvSpPr txBox="1">
            <a:spLocks noChangeArrowheads="1"/>
          </p:cNvSpPr>
          <p:nvPr/>
        </p:nvSpPr>
        <p:spPr bwMode="auto">
          <a:xfrm>
            <a:off x="6396761" y="3854450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Agriculture</a:t>
            </a:r>
          </a:p>
        </p:txBody>
      </p:sp>
      <p:sp>
        <p:nvSpPr>
          <p:cNvPr id="51210" name="TextBox 22"/>
          <p:cNvSpPr txBox="1">
            <a:spLocks noChangeArrowheads="1"/>
          </p:cNvSpPr>
          <p:nvPr/>
        </p:nvSpPr>
        <p:spPr bwMode="auto">
          <a:xfrm>
            <a:off x="297171" y="2673389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Finance ATM</a:t>
            </a:r>
          </a:p>
        </p:txBody>
      </p:sp>
      <p:cxnSp>
        <p:nvCxnSpPr>
          <p:cNvPr id="51211" name="Straight Connector 32"/>
          <p:cNvCxnSpPr>
            <a:cxnSpLocks noChangeShapeType="1"/>
          </p:cNvCxnSpPr>
          <p:nvPr/>
        </p:nvCxnSpPr>
        <p:spPr bwMode="auto">
          <a:xfrm>
            <a:off x="3239245" y="1219202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1212" name="Picture 56" descr="Aerospace.em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589" y="1818218"/>
            <a:ext cx="977645" cy="662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3" name="Picture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715" y="4261020"/>
            <a:ext cx="90569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1216" name="Straight Connector 62"/>
          <p:cNvCxnSpPr>
            <a:cxnSpLocks noChangeShapeType="1"/>
          </p:cNvCxnSpPr>
          <p:nvPr/>
        </p:nvCxnSpPr>
        <p:spPr bwMode="auto">
          <a:xfrm>
            <a:off x="4608372" y="1217085"/>
            <a:ext cx="0" cy="505671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17" name="TextBox 63"/>
          <p:cNvSpPr txBox="1">
            <a:spLocks noChangeArrowheads="1"/>
          </p:cNvSpPr>
          <p:nvPr/>
        </p:nvSpPr>
        <p:spPr bwMode="auto">
          <a:xfrm>
            <a:off x="479201" y="1471084"/>
            <a:ext cx="759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Finance</a:t>
            </a:r>
          </a:p>
        </p:txBody>
      </p:sp>
      <p:pic>
        <p:nvPicPr>
          <p:cNvPr id="51218" name="Picture 6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73" y="1860553"/>
            <a:ext cx="666577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19" name="TextBox 65"/>
          <p:cNvSpPr txBox="1">
            <a:spLocks noChangeArrowheads="1"/>
          </p:cNvSpPr>
          <p:nvPr/>
        </p:nvSpPr>
        <p:spPr bwMode="auto">
          <a:xfrm>
            <a:off x="3373323" y="1471084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Government</a:t>
            </a:r>
          </a:p>
        </p:txBody>
      </p:sp>
      <p:pic>
        <p:nvPicPr>
          <p:cNvPr id="51220" name="Picture 6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641" y="1805639"/>
            <a:ext cx="700435" cy="734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1" name="TextBox 67"/>
          <p:cNvSpPr txBox="1">
            <a:spLocks noChangeArrowheads="1"/>
          </p:cNvSpPr>
          <p:nvPr/>
        </p:nvSpPr>
        <p:spPr bwMode="auto">
          <a:xfrm>
            <a:off x="3373323" y="2673389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Healthcare</a:t>
            </a:r>
          </a:p>
        </p:txBody>
      </p:sp>
      <p:sp>
        <p:nvSpPr>
          <p:cNvPr id="51222" name="TextBox 69"/>
          <p:cNvSpPr txBox="1">
            <a:spLocks noChangeArrowheads="1"/>
          </p:cNvSpPr>
          <p:nvPr/>
        </p:nvSpPr>
        <p:spPr bwMode="auto">
          <a:xfrm>
            <a:off x="53145" y="3854450"/>
            <a:ext cx="161171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Education Higher Ed</a:t>
            </a:r>
          </a:p>
        </p:txBody>
      </p:sp>
      <p:cxnSp>
        <p:nvCxnSpPr>
          <p:cNvPr id="51223" name="Straight Connector 71"/>
          <p:cNvCxnSpPr>
            <a:cxnSpLocks noChangeShapeType="1"/>
          </p:cNvCxnSpPr>
          <p:nvPr/>
        </p:nvCxnSpPr>
        <p:spPr bwMode="auto">
          <a:xfrm>
            <a:off x="6163716" y="1231902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24" name="Straight Connector 73"/>
          <p:cNvCxnSpPr>
            <a:cxnSpLocks noChangeShapeType="1"/>
          </p:cNvCxnSpPr>
          <p:nvPr/>
        </p:nvCxnSpPr>
        <p:spPr bwMode="auto">
          <a:xfrm>
            <a:off x="7733874" y="1195919"/>
            <a:ext cx="0" cy="504613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25" name="TextBox 74"/>
          <p:cNvSpPr txBox="1">
            <a:spLocks noChangeArrowheads="1"/>
          </p:cNvSpPr>
          <p:nvPr/>
        </p:nvSpPr>
        <p:spPr bwMode="auto">
          <a:xfrm>
            <a:off x="108592" y="5064592"/>
            <a:ext cx="150081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Education K-12</a:t>
            </a:r>
          </a:p>
        </p:txBody>
      </p:sp>
      <p:sp>
        <p:nvSpPr>
          <p:cNvPr id="51226" name="TextBox 75"/>
          <p:cNvSpPr txBox="1">
            <a:spLocks noChangeArrowheads="1"/>
          </p:cNvSpPr>
          <p:nvPr/>
        </p:nvSpPr>
        <p:spPr bwMode="auto">
          <a:xfrm>
            <a:off x="1831919" y="3854450"/>
            <a:ext cx="133310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Hospitality Bed</a:t>
            </a:r>
          </a:p>
        </p:txBody>
      </p:sp>
      <p:sp>
        <p:nvSpPr>
          <p:cNvPr id="51227" name="TextBox 76"/>
          <p:cNvSpPr txBox="1">
            <a:spLocks noChangeArrowheads="1"/>
          </p:cNvSpPr>
          <p:nvPr/>
        </p:nvSpPr>
        <p:spPr bwMode="auto">
          <a:xfrm>
            <a:off x="1848852" y="5064592"/>
            <a:ext cx="129923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Hospitality Bell</a:t>
            </a:r>
          </a:p>
        </p:txBody>
      </p:sp>
      <p:cxnSp>
        <p:nvCxnSpPr>
          <p:cNvPr id="51229" name="Straight Connector 78"/>
          <p:cNvCxnSpPr>
            <a:cxnSpLocks noChangeShapeType="1"/>
          </p:cNvCxnSpPr>
          <p:nvPr/>
        </p:nvCxnSpPr>
        <p:spPr bwMode="auto">
          <a:xfrm>
            <a:off x="9170717" y="1198035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1230" name="Picture 7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23" y="5435600"/>
            <a:ext cx="592512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1" name="Picture 8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604" y="4212168"/>
            <a:ext cx="905697" cy="64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2" name="Picture 8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819" y="5466758"/>
            <a:ext cx="715469" cy="598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1234" name="Straight Connector 84"/>
          <p:cNvCxnSpPr>
            <a:cxnSpLocks noChangeShapeType="1"/>
          </p:cNvCxnSpPr>
          <p:nvPr/>
        </p:nvCxnSpPr>
        <p:spPr bwMode="auto">
          <a:xfrm>
            <a:off x="10740875" y="1195918"/>
            <a:ext cx="0" cy="505671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39" name="TextBox 89"/>
          <p:cNvSpPr txBox="1">
            <a:spLocks noChangeArrowheads="1"/>
          </p:cNvSpPr>
          <p:nvPr/>
        </p:nvSpPr>
        <p:spPr bwMode="auto">
          <a:xfrm>
            <a:off x="2166737" y="1471084"/>
            <a:ext cx="6634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Retail</a:t>
            </a:r>
          </a:p>
        </p:txBody>
      </p:sp>
      <p:pic>
        <p:nvPicPr>
          <p:cNvPr id="51240" name="Picture 9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103" y="1843619"/>
            <a:ext cx="605209" cy="745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1" name="TextBox 91"/>
          <p:cNvSpPr txBox="1">
            <a:spLocks noChangeArrowheads="1"/>
          </p:cNvSpPr>
          <p:nvPr/>
        </p:nvSpPr>
        <p:spPr bwMode="auto">
          <a:xfrm>
            <a:off x="1933468" y="2673389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Retail Food</a:t>
            </a:r>
          </a:p>
        </p:txBody>
      </p:sp>
      <p:pic>
        <p:nvPicPr>
          <p:cNvPr id="51242" name="Picture 9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09" y="2935818"/>
            <a:ext cx="590397" cy="77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3" name="Picture 9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601" y="3022724"/>
            <a:ext cx="592512" cy="734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4" name="Picture 9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33" y="4254501"/>
            <a:ext cx="823368" cy="639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TextBox 20"/>
          <p:cNvSpPr txBox="1">
            <a:spLocks noChangeArrowheads="1"/>
          </p:cNvSpPr>
          <p:nvPr/>
        </p:nvSpPr>
        <p:spPr bwMode="auto">
          <a:xfrm>
            <a:off x="4561010" y="2584601"/>
            <a:ext cx="1651000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Transportation </a:t>
            </a:r>
            <a:br>
              <a:rPr lang="en-US" sz="1100" dirty="0">
                <a:solidFill>
                  <a:srgbClr val="404040"/>
                </a:solidFill>
                <a:cs typeface="Helvetica 55 Roman" charset="0"/>
              </a:rPr>
            </a:b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Plane</a:t>
            </a:r>
          </a:p>
        </p:txBody>
      </p:sp>
      <p:sp>
        <p:nvSpPr>
          <p:cNvPr id="47" name="TextBox 22"/>
          <p:cNvSpPr txBox="1">
            <a:spLocks noChangeArrowheads="1"/>
          </p:cNvSpPr>
          <p:nvPr/>
        </p:nvSpPr>
        <p:spPr bwMode="auto">
          <a:xfrm>
            <a:off x="4624511" y="3854450"/>
            <a:ext cx="15240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Transportation Train</a:t>
            </a:r>
          </a:p>
        </p:txBody>
      </p:sp>
      <p:pic>
        <p:nvPicPr>
          <p:cNvPr id="48" name="Picture 5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760" y="3003552"/>
            <a:ext cx="833278" cy="819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4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409" y="4161368"/>
            <a:ext cx="590396" cy="878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63"/>
          <p:cNvSpPr txBox="1">
            <a:spLocks noChangeArrowheads="1"/>
          </p:cNvSpPr>
          <p:nvPr/>
        </p:nvSpPr>
        <p:spPr bwMode="auto">
          <a:xfrm>
            <a:off x="6154258" y="1471084"/>
            <a:ext cx="16086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Transportation Truck</a:t>
            </a:r>
          </a:p>
        </p:txBody>
      </p:sp>
      <p:pic>
        <p:nvPicPr>
          <p:cNvPr id="51" name="Picture 6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828" y="1924220"/>
            <a:ext cx="1123657" cy="49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4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3993" y="3037589"/>
            <a:ext cx="1170213" cy="603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Box 63"/>
          <p:cNvSpPr txBox="1">
            <a:spLocks noChangeArrowheads="1"/>
          </p:cNvSpPr>
          <p:nvPr/>
        </p:nvSpPr>
        <p:spPr bwMode="auto">
          <a:xfrm>
            <a:off x="6154258" y="2673389"/>
            <a:ext cx="16086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Transportation Truck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72" y="2967053"/>
            <a:ext cx="535427" cy="8478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952" y="4293582"/>
            <a:ext cx="605715" cy="771011"/>
          </a:xfrm>
          <a:prstGeom prst="rect">
            <a:avLst/>
          </a:prstGeom>
        </p:spPr>
      </p:pic>
      <p:sp>
        <p:nvSpPr>
          <p:cNvPr id="62" name="TextBox 67"/>
          <p:cNvSpPr txBox="1">
            <a:spLocks noChangeArrowheads="1"/>
          </p:cNvSpPr>
          <p:nvPr/>
        </p:nvSpPr>
        <p:spPr bwMode="auto">
          <a:xfrm>
            <a:off x="3245188" y="3854451"/>
            <a:ext cx="138627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Healthcare - Medical Apps</a:t>
            </a:r>
          </a:p>
        </p:txBody>
      </p:sp>
      <p:pic>
        <p:nvPicPr>
          <p:cNvPr id="52" name="Picture 51" descr="Construction-1.emf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789" y="5406264"/>
            <a:ext cx="791549" cy="782869"/>
          </a:xfrm>
          <a:prstGeom prst="rect">
            <a:avLst/>
          </a:prstGeom>
        </p:spPr>
      </p:pic>
      <p:pic>
        <p:nvPicPr>
          <p:cNvPr id="55" name="Picture 54" descr="Construction-2.emf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455" y="5377735"/>
            <a:ext cx="864632" cy="802931"/>
          </a:xfrm>
          <a:prstGeom prst="rect">
            <a:avLst/>
          </a:prstGeom>
        </p:spPr>
      </p:pic>
      <p:sp>
        <p:nvSpPr>
          <p:cNvPr id="56" name="TextBox 77"/>
          <p:cNvSpPr txBox="1">
            <a:spLocks noChangeArrowheads="1"/>
          </p:cNvSpPr>
          <p:nvPr/>
        </p:nvSpPr>
        <p:spPr bwMode="auto">
          <a:xfrm>
            <a:off x="3241200" y="5082118"/>
            <a:ext cx="137399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Construction 1</a:t>
            </a:r>
          </a:p>
        </p:txBody>
      </p:sp>
      <p:sp>
        <p:nvSpPr>
          <p:cNvPr id="57" name="TextBox 77"/>
          <p:cNvSpPr txBox="1">
            <a:spLocks noChangeArrowheads="1"/>
          </p:cNvSpPr>
          <p:nvPr/>
        </p:nvSpPr>
        <p:spPr bwMode="auto">
          <a:xfrm>
            <a:off x="4612800" y="5082118"/>
            <a:ext cx="137399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Construction 2</a:t>
            </a:r>
          </a:p>
        </p:txBody>
      </p:sp>
      <p:sp>
        <p:nvSpPr>
          <p:cNvPr id="58" name="TextBox 63"/>
          <p:cNvSpPr txBox="1">
            <a:spLocks noChangeArrowheads="1"/>
          </p:cNvSpPr>
          <p:nvPr/>
        </p:nvSpPr>
        <p:spPr bwMode="auto">
          <a:xfrm>
            <a:off x="7720591" y="1462617"/>
            <a:ext cx="144193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Car Front</a:t>
            </a:r>
          </a:p>
        </p:txBody>
      </p:sp>
      <p:pic>
        <p:nvPicPr>
          <p:cNvPr id="2" name="Picture 1" descr="car-front.emf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1789" y="1841857"/>
            <a:ext cx="956733" cy="645507"/>
          </a:xfrm>
          <a:prstGeom prst="rect">
            <a:avLst/>
          </a:prstGeom>
        </p:spPr>
      </p:pic>
      <p:pic>
        <p:nvPicPr>
          <p:cNvPr id="5" name="Picture 4" descr="car-side.emf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588" y="3114346"/>
            <a:ext cx="1180106" cy="492455"/>
          </a:xfrm>
          <a:prstGeom prst="rect">
            <a:avLst/>
          </a:prstGeom>
        </p:spPr>
      </p:pic>
      <p:sp>
        <p:nvSpPr>
          <p:cNvPr id="59" name="TextBox 63"/>
          <p:cNvSpPr txBox="1">
            <a:spLocks noChangeArrowheads="1"/>
          </p:cNvSpPr>
          <p:nvPr/>
        </p:nvSpPr>
        <p:spPr bwMode="auto">
          <a:xfrm>
            <a:off x="7729058" y="2647950"/>
            <a:ext cx="144193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Car Side</a:t>
            </a:r>
          </a:p>
        </p:txBody>
      </p:sp>
      <p:pic>
        <p:nvPicPr>
          <p:cNvPr id="6" name="Picture 5" descr="icon-maritme-2.emf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0191" y="5607831"/>
            <a:ext cx="1185331" cy="520082"/>
          </a:xfrm>
          <a:prstGeom prst="rect">
            <a:avLst/>
          </a:prstGeom>
        </p:spPr>
      </p:pic>
      <p:pic>
        <p:nvPicPr>
          <p:cNvPr id="7" name="Picture 6" descr="icon-maritme-1.emf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5521" y="5359400"/>
            <a:ext cx="931334" cy="943331"/>
          </a:xfrm>
          <a:prstGeom prst="rect">
            <a:avLst/>
          </a:prstGeom>
        </p:spPr>
      </p:pic>
      <p:sp>
        <p:nvSpPr>
          <p:cNvPr id="60" name="TextBox 18"/>
          <p:cNvSpPr txBox="1">
            <a:spLocks noChangeArrowheads="1"/>
          </p:cNvSpPr>
          <p:nvPr/>
        </p:nvSpPr>
        <p:spPr bwMode="auto">
          <a:xfrm>
            <a:off x="6405228" y="5082117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Maritime 1</a:t>
            </a:r>
          </a:p>
        </p:txBody>
      </p:sp>
      <p:sp>
        <p:nvSpPr>
          <p:cNvPr id="61" name="TextBox 18"/>
          <p:cNvSpPr txBox="1">
            <a:spLocks noChangeArrowheads="1"/>
          </p:cNvSpPr>
          <p:nvPr/>
        </p:nvSpPr>
        <p:spPr bwMode="auto">
          <a:xfrm>
            <a:off x="7886895" y="5082117"/>
            <a:ext cx="112365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Maritime 2</a:t>
            </a:r>
          </a:p>
        </p:txBody>
      </p:sp>
    </p:spTree>
    <p:extLst>
      <p:ext uri="{BB962C8B-B14F-4D97-AF65-F5344CB8AC3E}">
        <p14:creationId xmlns:p14="http://schemas.microsoft.com/office/powerpoint/2010/main" val="2291594004"/>
      </p:ext>
    </p:extLst>
  </p:cSld>
  <p:clrMapOvr>
    <a:masterClrMapping/>
  </p:clrMapOvr>
  <p:transition xmlns:p14="http://schemas.microsoft.com/office/powerpoint/2010/main"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 dirty="0">
                <a:solidFill>
                  <a:srgbClr val="FF0000"/>
                </a:solidFill>
                <a:latin typeface="Arial" charset="0"/>
              </a:rPr>
              <a:t>NETWORK ELEMENTS</a:t>
            </a:r>
            <a:r>
              <a:rPr lang="en-US" sz="2400" dirty="0">
                <a:latin typeface="Arial" charset="0"/>
              </a:rPr>
              <a:t> – OT and </a:t>
            </a:r>
            <a:r>
              <a:rPr lang="en-US" sz="2400" dirty="0" err="1">
                <a:latin typeface="Arial" charset="0"/>
              </a:rPr>
              <a:t>IoT</a:t>
            </a:r>
            <a:endParaRPr lang="en-US" sz="2400" dirty="0">
              <a:latin typeface="Arial" charset="0"/>
            </a:endParaRPr>
          </a:p>
        </p:txBody>
      </p:sp>
      <p:cxnSp>
        <p:nvCxnSpPr>
          <p:cNvPr id="51202" name="Straight Connector 8"/>
          <p:cNvCxnSpPr>
            <a:cxnSpLocks noChangeShapeType="1"/>
          </p:cNvCxnSpPr>
          <p:nvPr/>
        </p:nvCxnSpPr>
        <p:spPr bwMode="auto">
          <a:xfrm>
            <a:off x="1209754" y="1214968"/>
            <a:ext cx="0" cy="50482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03" name="Straight Connector 9"/>
          <p:cNvCxnSpPr>
            <a:cxnSpLocks noChangeShapeType="1"/>
          </p:cNvCxnSpPr>
          <p:nvPr/>
        </p:nvCxnSpPr>
        <p:spPr bwMode="auto">
          <a:xfrm flipV="1">
            <a:off x="1589" y="14562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Connector 13"/>
          <p:cNvCxnSpPr/>
          <p:nvPr/>
        </p:nvCxnSpPr>
        <p:spPr bwMode="auto">
          <a:xfrm flipV="1">
            <a:off x="1589" y="26394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 flipV="1">
            <a:off x="1589" y="3854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flipV="1">
            <a:off x="1589" y="5046134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211" name="Straight Connector 32"/>
          <p:cNvCxnSpPr>
            <a:cxnSpLocks noChangeShapeType="1"/>
          </p:cNvCxnSpPr>
          <p:nvPr/>
        </p:nvCxnSpPr>
        <p:spPr bwMode="auto">
          <a:xfrm>
            <a:off x="2477245" y="1219202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16" name="Straight Connector 62"/>
          <p:cNvCxnSpPr>
            <a:cxnSpLocks noChangeShapeType="1"/>
          </p:cNvCxnSpPr>
          <p:nvPr/>
        </p:nvCxnSpPr>
        <p:spPr bwMode="auto">
          <a:xfrm>
            <a:off x="3727839" y="1217085"/>
            <a:ext cx="0" cy="505671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23" name="Straight Connector 71"/>
          <p:cNvCxnSpPr>
            <a:cxnSpLocks noChangeShapeType="1"/>
          </p:cNvCxnSpPr>
          <p:nvPr/>
        </p:nvCxnSpPr>
        <p:spPr bwMode="auto">
          <a:xfrm>
            <a:off x="4885250" y="1198036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24" name="Straight Connector 73"/>
          <p:cNvCxnSpPr>
            <a:cxnSpLocks noChangeShapeType="1"/>
          </p:cNvCxnSpPr>
          <p:nvPr/>
        </p:nvCxnSpPr>
        <p:spPr bwMode="auto">
          <a:xfrm>
            <a:off x="6032075" y="1195919"/>
            <a:ext cx="0" cy="504613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28" name="TextBox 77"/>
          <p:cNvSpPr txBox="1">
            <a:spLocks noChangeArrowheads="1"/>
          </p:cNvSpPr>
          <p:nvPr/>
        </p:nvSpPr>
        <p:spPr bwMode="auto">
          <a:xfrm>
            <a:off x="2368" y="1458385"/>
            <a:ext cx="137399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Manufacturing</a:t>
            </a:r>
          </a:p>
        </p:txBody>
      </p:sp>
      <p:cxnSp>
        <p:nvCxnSpPr>
          <p:cNvPr id="51229" name="Straight Connector 78"/>
          <p:cNvCxnSpPr>
            <a:cxnSpLocks noChangeShapeType="1"/>
          </p:cNvCxnSpPr>
          <p:nvPr/>
        </p:nvCxnSpPr>
        <p:spPr bwMode="auto">
          <a:xfrm>
            <a:off x="8307117" y="1198035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1233" name="Picture 8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66" y="1979082"/>
            <a:ext cx="592512" cy="42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1234" name="Straight Connector 84"/>
          <p:cNvCxnSpPr>
            <a:cxnSpLocks noChangeShapeType="1"/>
          </p:cNvCxnSpPr>
          <p:nvPr/>
        </p:nvCxnSpPr>
        <p:spPr bwMode="auto">
          <a:xfrm>
            <a:off x="10630808" y="1195918"/>
            <a:ext cx="0" cy="505671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35" name="TextBox 85"/>
          <p:cNvSpPr txBox="1">
            <a:spLocks noChangeArrowheads="1"/>
          </p:cNvSpPr>
          <p:nvPr/>
        </p:nvSpPr>
        <p:spPr bwMode="auto">
          <a:xfrm>
            <a:off x="1588" y="3867151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Oil 1</a:t>
            </a:r>
          </a:p>
        </p:txBody>
      </p:sp>
      <p:pic>
        <p:nvPicPr>
          <p:cNvPr id="51236" name="Picture 8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75" y="4172217"/>
            <a:ext cx="389365" cy="726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7" name="TextBox 87"/>
          <p:cNvSpPr txBox="1">
            <a:spLocks noChangeArrowheads="1"/>
          </p:cNvSpPr>
          <p:nvPr/>
        </p:nvSpPr>
        <p:spPr bwMode="auto">
          <a:xfrm>
            <a:off x="10055" y="5060951"/>
            <a:ext cx="11300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Oil 2</a:t>
            </a:r>
          </a:p>
        </p:txBody>
      </p:sp>
      <p:pic>
        <p:nvPicPr>
          <p:cNvPr id="51238" name="Picture 8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31" y="5289552"/>
            <a:ext cx="719479" cy="753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67"/>
          <p:cNvSpPr txBox="1">
            <a:spLocks noChangeArrowheads="1"/>
          </p:cNvSpPr>
          <p:nvPr/>
        </p:nvSpPr>
        <p:spPr bwMode="auto">
          <a:xfrm>
            <a:off x="1198305" y="3871758"/>
            <a:ext cx="136192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Energy/ Utilities</a:t>
            </a:r>
          </a:p>
        </p:txBody>
      </p:sp>
      <p:pic>
        <p:nvPicPr>
          <p:cNvPr id="56" name="Picture 9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403" y="4235585"/>
            <a:ext cx="452849" cy="734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57" descr="industrial-control-1.em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743" y="1860550"/>
            <a:ext cx="678955" cy="668482"/>
          </a:xfrm>
          <a:prstGeom prst="rect">
            <a:avLst/>
          </a:prstGeom>
        </p:spPr>
      </p:pic>
      <p:pic>
        <p:nvPicPr>
          <p:cNvPr id="59" name="Picture 58" descr="industrial-control-2.em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901" y="2893485"/>
            <a:ext cx="778932" cy="778932"/>
          </a:xfrm>
          <a:prstGeom prst="rect">
            <a:avLst/>
          </a:prstGeom>
        </p:spPr>
      </p:pic>
      <p:pic>
        <p:nvPicPr>
          <p:cNvPr id="60" name="Picture 59" descr="industrial-control-3.em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358" y="1879601"/>
            <a:ext cx="779274" cy="693250"/>
          </a:xfrm>
          <a:prstGeom prst="rect">
            <a:avLst/>
          </a:prstGeom>
        </p:spPr>
      </p:pic>
      <p:pic>
        <p:nvPicPr>
          <p:cNvPr id="61" name="Picture 60" descr="industrial-control-4.em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200" y="2810935"/>
            <a:ext cx="670983" cy="85095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 bwMode="invGray">
          <a:xfrm>
            <a:off x="1212323" y="1478027"/>
            <a:ext cx="2514599" cy="287867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7" name="TextBox 65"/>
          <p:cNvSpPr txBox="1">
            <a:spLocks noChangeArrowheads="1"/>
          </p:cNvSpPr>
          <p:nvPr/>
        </p:nvSpPr>
        <p:spPr bwMode="auto">
          <a:xfrm>
            <a:off x="1803633" y="1483121"/>
            <a:ext cx="164253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100" dirty="0"/>
              <a:t>Industrial control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60" y="2981790"/>
            <a:ext cx="784597" cy="711878"/>
          </a:xfrm>
          <a:prstGeom prst="rect">
            <a:avLst/>
          </a:prstGeom>
        </p:spPr>
      </p:pic>
      <p:sp>
        <p:nvSpPr>
          <p:cNvPr id="62" name="TextBox 77"/>
          <p:cNvSpPr txBox="1">
            <a:spLocks noChangeArrowheads="1"/>
          </p:cNvSpPr>
          <p:nvPr/>
        </p:nvSpPr>
        <p:spPr bwMode="auto">
          <a:xfrm>
            <a:off x="28037" y="2647951"/>
            <a:ext cx="137399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Robotic Arm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454" y="4181790"/>
            <a:ext cx="783713" cy="777561"/>
          </a:xfrm>
          <a:prstGeom prst="rect">
            <a:avLst/>
          </a:prstGeom>
        </p:spPr>
      </p:pic>
      <p:sp>
        <p:nvSpPr>
          <p:cNvPr id="63" name="TextBox 77"/>
          <p:cNvSpPr txBox="1">
            <a:spLocks noChangeArrowheads="1"/>
          </p:cNvSpPr>
          <p:nvPr/>
        </p:nvSpPr>
        <p:spPr bwMode="auto">
          <a:xfrm>
            <a:off x="2602591" y="3872443"/>
            <a:ext cx="15821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Smokestack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056" y="5365080"/>
            <a:ext cx="739017" cy="813470"/>
          </a:xfrm>
          <a:prstGeom prst="rect">
            <a:avLst/>
          </a:prstGeom>
        </p:spPr>
      </p:pic>
      <p:sp>
        <p:nvSpPr>
          <p:cNvPr id="65" name="TextBox 77"/>
          <p:cNvSpPr txBox="1">
            <a:spLocks noChangeArrowheads="1"/>
          </p:cNvSpPr>
          <p:nvPr/>
        </p:nvSpPr>
        <p:spPr bwMode="auto">
          <a:xfrm>
            <a:off x="1192266" y="5065185"/>
            <a:ext cx="137399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Power Tower</a:t>
            </a:r>
          </a:p>
        </p:txBody>
      </p:sp>
      <p:sp>
        <p:nvSpPr>
          <p:cNvPr id="34" name="TextBox 31"/>
          <p:cNvSpPr txBox="1">
            <a:spLocks noChangeArrowheads="1"/>
          </p:cNvSpPr>
          <p:nvPr/>
        </p:nvSpPr>
        <p:spPr bwMode="auto">
          <a:xfrm>
            <a:off x="3741958" y="148967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Smart Watch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126" y="1786467"/>
            <a:ext cx="433737" cy="72601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961" y="4322025"/>
            <a:ext cx="753428" cy="656374"/>
          </a:xfrm>
          <a:prstGeom prst="rect">
            <a:avLst/>
          </a:prstGeom>
        </p:spPr>
      </p:pic>
      <p:sp>
        <p:nvSpPr>
          <p:cNvPr id="37" name="TextBox 31"/>
          <p:cNvSpPr txBox="1">
            <a:spLocks noChangeArrowheads="1"/>
          </p:cNvSpPr>
          <p:nvPr/>
        </p:nvSpPr>
        <p:spPr bwMode="auto">
          <a:xfrm>
            <a:off x="3741958" y="3858553"/>
            <a:ext cx="136383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Surveillance Camera</a:t>
            </a:r>
          </a:p>
        </p:txBody>
      </p:sp>
      <p:sp>
        <p:nvSpPr>
          <p:cNvPr id="39" name="TextBox 31"/>
          <p:cNvSpPr txBox="1">
            <a:spLocks noChangeArrowheads="1"/>
          </p:cNvSpPr>
          <p:nvPr/>
        </p:nvSpPr>
        <p:spPr bwMode="auto">
          <a:xfrm>
            <a:off x="3741958" y="2681818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Printer</a:t>
            </a:r>
          </a:p>
        </p:txBody>
      </p:sp>
      <p:sp>
        <p:nvSpPr>
          <p:cNvPr id="40" name="TextBox 31"/>
          <p:cNvSpPr txBox="1">
            <a:spLocks noChangeArrowheads="1"/>
          </p:cNvSpPr>
          <p:nvPr/>
        </p:nvSpPr>
        <p:spPr bwMode="auto">
          <a:xfrm>
            <a:off x="10652656" y="1481213"/>
            <a:ext cx="133773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Connected Car Front</a:t>
            </a:r>
          </a:p>
        </p:txBody>
      </p:sp>
      <p:pic>
        <p:nvPicPr>
          <p:cNvPr id="3" name="Picture 2" descr="connected-car.emf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5188" y="1830882"/>
            <a:ext cx="787400" cy="785504"/>
          </a:xfrm>
          <a:prstGeom prst="rect">
            <a:avLst/>
          </a:prstGeom>
        </p:spPr>
      </p:pic>
      <p:sp>
        <p:nvSpPr>
          <p:cNvPr id="42" name="TextBox 31"/>
          <p:cNvSpPr txBox="1">
            <a:spLocks noChangeArrowheads="1"/>
          </p:cNvSpPr>
          <p:nvPr/>
        </p:nvSpPr>
        <p:spPr bwMode="auto">
          <a:xfrm>
            <a:off x="10661122" y="2658075"/>
            <a:ext cx="1324119" cy="47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Connected Car Side</a:t>
            </a:r>
          </a:p>
        </p:txBody>
      </p:sp>
      <p:pic>
        <p:nvPicPr>
          <p:cNvPr id="7" name="Picture 6" descr="connected-car-side.em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0701" y="3056466"/>
            <a:ext cx="963217" cy="694267"/>
          </a:xfrm>
          <a:prstGeom prst="rect">
            <a:avLst/>
          </a:prstGeom>
        </p:spPr>
      </p:pic>
      <p:sp>
        <p:nvSpPr>
          <p:cNvPr id="44" name="TextBox 31"/>
          <p:cNvSpPr txBox="1">
            <a:spLocks noChangeArrowheads="1"/>
          </p:cNvSpPr>
          <p:nvPr/>
        </p:nvSpPr>
        <p:spPr bwMode="auto">
          <a:xfrm>
            <a:off x="10627256" y="3877280"/>
            <a:ext cx="133773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Driverless Car Front</a:t>
            </a:r>
          </a:p>
        </p:txBody>
      </p:sp>
      <p:sp>
        <p:nvSpPr>
          <p:cNvPr id="45" name="TextBox 31"/>
          <p:cNvSpPr txBox="1">
            <a:spLocks noChangeArrowheads="1"/>
          </p:cNvSpPr>
          <p:nvPr/>
        </p:nvSpPr>
        <p:spPr bwMode="auto">
          <a:xfrm>
            <a:off x="10635723" y="5054143"/>
            <a:ext cx="132411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Driverless Car Side</a:t>
            </a:r>
          </a:p>
        </p:txBody>
      </p:sp>
      <p:pic>
        <p:nvPicPr>
          <p:cNvPr id="8" name="Picture 7" descr="driverless-car-front.emf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3588" y="4308761"/>
            <a:ext cx="911662" cy="695039"/>
          </a:xfrm>
          <a:prstGeom prst="rect">
            <a:avLst/>
          </a:prstGeom>
        </p:spPr>
      </p:pic>
      <p:pic>
        <p:nvPicPr>
          <p:cNvPr id="9" name="Picture 8" descr="driverless-car-side.emf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5382" y="5472386"/>
            <a:ext cx="1411897" cy="682879"/>
          </a:xfrm>
          <a:prstGeom prst="rect">
            <a:avLst/>
          </a:prstGeom>
        </p:spPr>
      </p:pic>
      <p:cxnSp>
        <p:nvCxnSpPr>
          <p:cNvPr id="48" name="Straight Connector 78"/>
          <p:cNvCxnSpPr>
            <a:cxnSpLocks noChangeShapeType="1"/>
          </p:cNvCxnSpPr>
          <p:nvPr/>
        </p:nvCxnSpPr>
        <p:spPr bwMode="auto">
          <a:xfrm>
            <a:off x="7138717" y="1189568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" name="Straight Connector 78"/>
          <p:cNvCxnSpPr>
            <a:cxnSpLocks noChangeShapeType="1"/>
          </p:cNvCxnSpPr>
          <p:nvPr/>
        </p:nvCxnSpPr>
        <p:spPr bwMode="auto">
          <a:xfrm>
            <a:off x="9467050" y="1189568"/>
            <a:ext cx="0" cy="5044017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0" name="Picture 9" descr="voice-recognition2.emf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189" y="1606725"/>
            <a:ext cx="668867" cy="890972"/>
          </a:xfrm>
          <a:prstGeom prst="rect">
            <a:avLst/>
          </a:prstGeom>
        </p:spPr>
      </p:pic>
      <p:pic>
        <p:nvPicPr>
          <p:cNvPr id="11" name="Picture 10" descr="voice-recognition.emf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921" y="1685798"/>
            <a:ext cx="761916" cy="769535"/>
          </a:xfrm>
          <a:prstGeom prst="rect">
            <a:avLst/>
          </a:prstGeom>
        </p:spPr>
      </p:pic>
      <p:pic>
        <p:nvPicPr>
          <p:cNvPr id="12" name="Picture 11" descr="tv.emf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655" y="5367867"/>
            <a:ext cx="742949" cy="685799"/>
          </a:xfrm>
          <a:prstGeom prst="rect">
            <a:avLst/>
          </a:prstGeom>
        </p:spPr>
      </p:pic>
      <p:pic>
        <p:nvPicPr>
          <p:cNvPr id="13" name="Picture 12" descr="themostat2.emf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123" y="2819400"/>
            <a:ext cx="900498" cy="897466"/>
          </a:xfrm>
          <a:prstGeom prst="rect">
            <a:avLst/>
          </a:prstGeom>
        </p:spPr>
      </p:pic>
      <p:pic>
        <p:nvPicPr>
          <p:cNvPr id="17" name="Picture 16" descr="themostat.emf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789" y="2997201"/>
            <a:ext cx="890939" cy="685799"/>
          </a:xfrm>
          <a:prstGeom prst="rect">
            <a:avLst/>
          </a:prstGeom>
        </p:spPr>
      </p:pic>
      <p:pic>
        <p:nvPicPr>
          <p:cNvPr id="18" name="Picture 17" descr="tablet.emf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321" y="5331582"/>
            <a:ext cx="601133" cy="772885"/>
          </a:xfrm>
          <a:prstGeom prst="rect">
            <a:avLst/>
          </a:prstGeom>
        </p:spPr>
      </p:pic>
      <p:pic>
        <p:nvPicPr>
          <p:cNvPr id="19" name="Picture 18" descr="roomba.emf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056" y="5237927"/>
            <a:ext cx="850932" cy="849607"/>
          </a:xfrm>
          <a:prstGeom prst="rect">
            <a:avLst/>
          </a:prstGeom>
        </p:spPr>
      </p:pic>
      <p:pic>
        <p:nvPicPr>
          <p:cNvPr id="20" name="Picture 19" descr="remote-flight.emf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226" y="5444067"/>
            <a:ext cx="998429" cy="603249"/>
          </a:xfrm>
          <a:prstGeom prst="rect">
            <a:avLst/>
          </a:prstGeom>
        </p:spPr>
      </p:pic>
      <p:pic>
        <p:nvPicPr>
          <p:cNvPr id="21" name="Picture 20" descr="register.emf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699" y="4013200"/>
            <a:ext cx="437751" cy="956733"/>
          </a:xfrm>
          <a:prstGeom prst="rect">
            <a:avLst/>
          </a:prstGeom>
        </p:spPr>
      </p:pic>
      <p:pic>
        <p:nvPicPr>
          <p:cNvPr id="23" name="Picture 22" descr="printer-small.emf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457" y="2946400"/>
            <a:ext cx="665774" cy="761999"/>
          </a:xfrm>
          <a:prstGeom prst="rect">
            <a:avLst/>
          </a:prstGeom>
        </p:spPr>
      </p:pic>
      <p:pic>
        <p:nvPicPr>
          <p:cNvPr id="24" name="Picture 23" descr="printer-large.emf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587" y="2831889"/>
            <a:ext cx="727891" cy="859577"/>
          </a:xfrm>
          <a:prstGeom prst="rect">
            <a:avLst/>
          </a:prstGeom>
        </p:spPr>
      </p:pic>
      <p:pic>
        <p:nvPicPr>
          <p:cNvPr id="25" name="Picture 24" descr="medical.emf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019" y="5190067"/>
            <a:ext cx="457769" cy="1147336"/>
          </a:xfrm>
          <a:prstGeom prst="rect">
            <a:avLst/>
          </a:prstGeom>
        </p:spPr>
      </p:pic>
      <p:pic>
        <p:nvPicPr>
          <p:cNvPr id="26" name="Picture 25" descr="light.emf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735" y="1642533"/>
            <a:ext cx="703850" cy="872066"/>
          </a:xfrm>
          <a:prstGeom prst="rect">
            <a:avLst/>
          </a:prstGeom>
        </p:spPr>
      </p:pic>
      <p:pic>
        <p:nvPicPr>
          <p:cNvPr id="27" name="Picture 26" descr="laptop.emf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8389" y="5363635"/>
            <a:ext cx="863599" cy="647699"/>
          </a:xfrm>
          <a:prstGeom prst="rect">
            <a:avLst/>
          </a:prstGeom>
        </p:spPr>
      </p:pic>
      <p:pic>
        <p:nvPicPr>
          <p:cNvPr id="28" name="Picture 27" descr="home.emf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188" y="4038189"/>
            <a:ext cx="760698" cy="720078"/>
          </a:xfrm>
          <a:prstGeom prst="rect">
            <a:avLst/>
          </a:prstGeom>
        </p:spPr>
      </p:pic>
      <p:pic>
        <p:nvPicPr>
          <p:cNvPr id="29" name="Picture 28" descr="glasses2.emf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515" y="4597400"/>
            <a:ext cx="924406" cy="285988"/>
          </a:xfrm>
          <a:prstGeom prst="rect">
            <a:avLst/>
          </a:prstGeom>
        </p:spPr>
      </p:pic>
      <p:pic>
        <p:nvPicPr>
          <p:cNvPr id="30" name="Picture 29" descr="glasses.emf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655" y="4012105"/>
            <a:ext cx="922868" cy="428581"/>
          </a:xfrm>
          <a:prstGeom prst="rect">
            <a:avLst/>
          </a:prstGeom>
        </p:spPr>
      </p:pic>
      <p:pic>
        <p:nvPicPr>
          <p:cNvPr id="31" name="Picture 30" descr="game-controller.emf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721" y="1810870"/>
            <a:ext cx="846667" cy="574211"/>
          </a:xfrm>
          <a:prstGeom prst="rect">
            <a:avLst/>
          </a:prstGeom>
        </p:spPr>
      </p:pic>
      <p:pic>
        <p:nvPicPr>
          <p:cNvPr id="32" name="Picture 31" descr="freg.emf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828" y="2794000"/>
            <a:ext cx="630426" cy="922976"/>
          </a:xfrm>
          <a:prstGeom prst="rect">
            <a:avLst/>
          </a:prstGeom>
        </p:spPr>
      </p:pic>
      <p:pic>
        <p:nvPicPr>
          <p:cNvPr id="33" name="Picture 32" descr="fan.emf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721" y="4036881"/>
            <a:ext cx="812801" cy="814323"/>
          </a:xfrm>
          <a:prstGeom prst="rect">
            <a:avLst/>
          </a:prstGeom>
        </p:spPr>
      </p:pic>
      <p:pic>
        <p:nvPicPr>
          <p:cNvPr id="41" name="Picture 40" descr="doorlock.emf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521" y="1574800"/>
            <a:ext cx="566595" cy="931333"/>
          </a:xfrm>
          <a:prstGeom prst="rect">
            <a:avLst/>
          </a:prstGeom>
        </p:spPr>
      </p:pic>
      <p:pic>
        <p:nvPicPr>
          <p:cNvPr id="43" name="Picture 42" descr="coffee-machine.emf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854" y="2793689"/>
            <a:ext cx="838201" cy="885779"/>
          </a:xfrm>
          <a:prstGeom prst="rect">
            <a:avLst/>
          </a:prstGeom>
        </p:spPr>
      </p:pic>
      <p:pic>
        <p:nvPicPr>
          <p:cNvPr id="46" name="Picture 45" descr="cardkay.emf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7121" y="4021668"/>
            <a:ext cx="560000" cy="84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93172"/>
      </p:ext>
    </p:extLst>
  </p:cSld>
  <p:clrMapOvr>
    <a:masterClrMapping/>
  </p:clrMapOvr>
  <p:transition xmlns:p14="http://schemas.microsoft.com/office/powerpoint/2010/main"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ctangle 145"/>
          <p:cNvSpPr/>
          <p:nvPr/>
        </p:nvSpPr>
        <p:spPr bwMode="invGray">
          <a:xfrm>
            <a:off x="6059488" y="1548246"/>
            <a:ext cx="497682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 bwMode="invGray">
          <a:xfrm>
            <a:off x="8185052" y="1548246"/>
            <a:ext cx="569218" cy="4734024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169" name="TextBox 3"/>
          <p:cNvSpPr txBox="1">
            <a:spLocks noChangeArrowheads="1"/>
          </p:cNvSpPr>
          <p:nvPr/>
        </p:nvSpPr>
        <p:spPr bwMode="auto">
          <a:xfrm>
            <a:off x="7936" y="2148415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FortiADC</a:t>
            </a:r>
          </a:p>
        </p:txBody>
      </p:sp>
      <p:cxnSp>
        <p:nvCxnSpPr>
          <p:cNvPr id="7170" name="Straight Connector 9"/>
          <p:cNvCxnSpPr>
            <a:cxnSpLocks noChangeShapeType="1"/>
          </p:cNvCxnSpPr>
          <p:nvPr/>
        </p:nvCxnSpPr>
        <p:spPr bwMode="auto">
          <a:xfrm flipV="1">
            <a:off x="1589" y="15451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171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236" y="2201333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2" name="Straight Connector 171"/>
          <p:cNvCxnSpPr/>
          <p:nvPr/>
        </p:nvCxnSpPr>
        <p:spPr bwMode="auto">
          <a:xfrm flipV="1">
            <a:off x="1589" y="21336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7173" name="Picture 2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488" y="2203448"/>
            <a:ext cx="461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2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067" y="2201333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2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622" y="2201333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2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1454" y="2139949"/>
            <a:ext cx="459196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24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8405" y="2127250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61" name="Straight Connector 260"/>
          <p:cNvCxnSpPr/>
          <p:nvPr/>
        </p:nvCxnSpPr>
        <p:spPr bwMode="auto">
          <a:xfrm>
            <a:off x="12196233" y="1348318"/>
            <a:ext cx="6349" cy="491066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186" name="TextBox 298"/>
          <p:cNvSpPr txBox="1">
            <a:spLocks noChangeArrowheads="1"/>
          </p:cNvSpPr>
          <p:nvPr/>
        </p:nvSpPr>
        <p:spPr bwMode="auto">
          <a:xfrm>
            <a:off x="18517" y="2738964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FortiAnalyzer</a:t>
            </a:r>
          </a:p>
        </p:txBody>
      </p:sp>
      <p:pic>
        <p:nvPicPr>
          <p:cNvPr id="7187" name="Picture 29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236" y="2791882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1" name="Straight Connector 300"/>
          <p:cNvCxnSpPr/>
          <p:nvPr/>
        </p:nvCxnSpPr>
        <p:spPr bwMode="auto">
          <a:xfrm flipV="1">
            <a:off x="12170" y="27241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7189" name="Picture 30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487" y="2791882"/>
            <a:ext cx="459196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0" name="Picture 30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067" y="2791884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1" name="Picture 30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622" y="2791882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2" name="Picture 30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139" y="2791884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3" name="Picture 30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272" y="2791884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7" name="Picture 30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1454" y="2734733"/>
            <a:ext cx="459196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8" name="Picture 31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8405" y="2734734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03" name="TextBox 316"/>
          <p:cNvSpPr txBox="1">
            <a:spLocks noChangeArrowheads="1"/>
          </p:cNvSpPr>
          <p:nvPr/>
        </p:nvSpPr>
        <p:spPr bwMode="auto">
          <a:xfrm>
            <a:off x="7936" y="3323164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FortiAP</a:t>
            </a:r>
          </a:p>
        </p:txBody>
      </p:sp>
      <p:pic>
        <p:nvPicPr>
          <p:cNvPr id="7204" name="Picture 31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236" y="3376084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9" name="Straight Connector 318"/>
          <p:cNvCxnSpPr/>
          <p:nvPr/>
        </p:nvCxnSpPr>
        <p:spPr bwMode="auto">
          <a:xfrm flipV="1">
            <a:off x="1589" y="33083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7206" name="Picture 31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488" y="3376084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11" name="Picture 32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564" y="3376084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12" name="Picture 325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696" y="3376084"/>
            <a:ext cx="459196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13" name="TextBox 334"/>
          <p:cNvSpPr txBox="1">
            <a:spLocks noChangeArrowheads="1"/>
          </p:cNvSpPr>
          <p:nvPr/>
        </p:nvSpPr>
        <p:spPr bwMode="auto">
          <a:xfrm>
            <a:off x="18517" y="5676898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FortiAuthenticator</a:t>
            </a:r>
          </a:p>
        </p:txBody>
      </p:sp>
      <p:pic>
        <p:nvPicPr>
          <p:cNvPr id="7214" name="Picture 33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236" y="5731933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7" name="Straight Connector 336"/>
          <p:cNvCxnSpPr/>
          <p:nvPr/>
        </p:nvCxnSpPr>
        <p:spPr bwMode="auto">
          <a:xfrm flipV="1">
            <a:off x="12169" y="3911598"/>
            <a:ext cx="12154968" cy="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7216" name="Picture 337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488" y="5731933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17" name="Picture 338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067" y="5731933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18" name="Picture 339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622" y="5731932"/>
            <a:ext cx="461313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19" name="Picture 345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519" y="5691718"/>
            <a:ext cx="459196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20" name="Picture 346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3005" y="5691719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55" name="Straight Connector 354"/>
          <p:cNvCxnSpPr/>
          <p:nvPr/>
        </p:nvCxnSpPr>
        <p:spPr bwMode="auto">
          <a:xfrm flipV="1">
            <a:off x="1589" y="448521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3" name="Straight Connector 372"/>
          <p:cNvCxnSpPr/>
          <p:nvPr/>
        </p:nvCxnSpPr>
        <p:spPr bwMode="auto">
          <a:xfrm flipV="1">
            <a:off x="12170" y="5073651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1" name="Straight Connector 390"/>
          <p:cNvCxnSpPr/>
          <p:nvPr/>
        </p:nvCxnSpPr>
        <p:spPr bwMode="auto">
          <a:xfrm flipV="1">
            <a:off x="18518" y="56642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249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 dirty="0">
                <a:solidFill>
                  <a:srgbClr val="FF0000"/>
                </a:solidFill>
                <a:latin typeface="Arial" charset="0"/>
              </a:rPr>
              <a:t>FORTINET</a:t>
            </a:r>
            <a:r>
              <a:rPr lang="en-US" sz="2400" dirty="0">
                <a:latin typeface="Arial" charset="0"/>
              </a:rPr>
              <a:t> – Products 1</a:t>
            </a:r>
          </a:p>
        </p:txBody>
      </p:sp>
      <p:sp>
        <p:nvSpPr>
          <p:cNvPr id="7289" name="TextBox 208"/>
          <p:cNvSpPr txBox="1">
            <a:spLocks noChangeArrowheads="1"/>
          </p:cNvSpPr>
          <p:nvPr/>
        </p:nvSpPr>
        <p:spPr bwMode="auto">
          <a:xfrm>
            <a:off x="7936" y="4502149"/>
            <a:ext cx="152995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FortiAP-S</a:t>
            </a:r>
          </a:p>
        </p:txBody>
      </p:sp>
      <p:pic>
        <p:nvPicPr>
          <p:cNvPr id="7290" name="Picture 221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236" y="4555066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91" name="Picture 226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371" y="4555066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93" name="Picture 251" descr="FortiAP_S.png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7127" y="4497917"/>
            <a:ext cx="393597" cy="340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06" name="TextBox 177"/>
          <p:cNvSpPr txBox="1">
            <a:spLocks noChangeArrowheads="1"/>
          </p:cNvSpPr>
          <p:nvPr/>
        </p:nvSpPr>
        <p:spPr bwMode="auto">
          <a:xfrm>
            <a:off x="10053" y="3911598"/>
            <a:ext cx="152995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FortiAP-C</a:t>
            </a:r>
          </a:p>
        </p:txBody>
      </p:sp>
      <p:pic>
        <p:nvPicPr>
          <p:cNvPr id="7307" name="Picture 178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236" y="3966633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08" name="Picture 179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371" y="3966633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10" name="Picture 251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594" y="3934883"/>
            <a:ext cx="393597" cy="340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23" name="TextBox 176"/>
          <p:cNvSpPr txBox="1">
            <a:spLocks noChangeArrowheads="1"/>
          </p:cNvSpPr>
          <p:nvPr/>
        </p:nvSpPr>
        <p:spPr bwMode="auto">
          <a:xfrm>
            <a:off x="1589" y="5082115"/>
            <a:ext cx="152995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FortiAP-U</a:t>
            </a:r>
          </a:p>
        </p:txBody>
      </p:sp>
      <p:pic>
        <p:nvPicPr>
          <p:cNvPr id="7324" name="Picture 213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888" y="5135033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25" name="Picture 214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023" y="5135033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27" name="Picture 251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4422" y="5073649"/>
            <a:ext cx="431688" cy="306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40" name="Picture 203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808" y="2387599"/>
            <a:ext cx="459196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41" name="Picture 204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275" y="2387599"/>
            <a:ext cx="444384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42" name="Picture 205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807" y="2988733"/>
            <a:ext cx="459196" cy="319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43" name="Picture 206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8275" y="2988733"/>
            <a:ext cx="444384" cy="319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44" name="Picture 251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2964" y="4174064"/>
            <a:ext cx="391481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45" name="Picture 251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8151" y="4751916"/>
            <a:ext cx="393597" cy="30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46" name="Picture 251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4293" y="5344582"/>
            <a:ext cx="42745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47" name="Picture 211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8037" y="5918199"/>
            <a:ext cx="459196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48" name="Picture 212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8855" y="5918199"/>
            <a:ext cx="442269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50" name="Picture 285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139" y="5721350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51" name="Picture 286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239" y="5721350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5" name="TextBox 235"/>
          <p:cNvSpPr txBox="1">
            <a:spLocks noChangeArrowheads="1"/>
          </p:cNvSpPr>
          <p:nvPr/>
        </p:nvSpPr>
        <p:spPr bwMode="auto">
          <a:xfrm>
            <a:off x="26982" y="158750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FNDN</a:t>
            </a:r>
          </a:p>
        </p:txBody>
      </p:sp>
      <p:pic>
        <p:nvPicPr>
          <p:cNvPr id="186" name="Picture 237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234" y="1621367"/>
            <a:ext cx="459198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7" name="Picture 238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487" y="1621367"/>
            <a:ext cx="459196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566" y="1659467"/>
            <a:ext cx="401225" cy="410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537" y="1652575"/>
            <a:ext cx="396385" cy="4052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455" y="2235200"/>
            <a:ext cx="402841" cy="4106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931" y="2242246"/>
            <a:ext cx="416746" cy="4236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012" y="2819400"/>
            <a:ext cx="421496" cy="4238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510" y="2821548"/>
            <a:ext cx="417878" cy="42019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709" y="4004732"/>
            <a:ext cx="402616" cy="43552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467" y="3994160"/>
            <a:ext cx="408600" cy="44199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389" y="3462868"/>
            <a:ext cx="406557" cy="32922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911" y="3468515"/>
            <a:ext cx="412011" cy="333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322" y="4588934"/>
            <a:ext cx="396241" cy="42755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827" y="4578389"/>
            <a:ext cx="405095" cy="43710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195" y="5190067"/>
            <a:ext cx="409107" cy="43809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268" y="5188509"/>
            <a:ext cx="400653" cy="43013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868" y="5833533"/>
            <a:ext cx="410122" cy="21887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222" y="5833507"/>
            <a:ext cx="410166" cy="218897"/>
          </a:xfrm>
          <a:prstGeom prst="rect">
            <a:avLst/>
          </a:prstGeom>
        </p:spPr>
      </p:pic>
      <p:cxnSp>
        <p:nvCxnSpPr>
          <p:cNvPr id="121" name="Straight Connector 120"/>
          <p:cNvCxnSpPr/>
          <p:nvPr/>
        </p:nvCxnSpPr>
        <p:spPr bwMode="auto">
          <a:xfrm>
            <a:off x="2458285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2" name="Straight Connector 121"/>
          <p:cNvCxnSpPr/>
          <p:nvPr/>
        </p:nvCxnSpPr>
        <p:spPr bwMode="auto">
          <a:xfrm>
            <a:off x="3505271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3" name="Straight Connector 122"/>
          <p:cNvCxnSpPr/>
          <p:nvPr/>
        </p:nvCxnSpPr>
        <p:spPr bwMode="auto">
          <a:xfrm>
            <a:off x="4537257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4" name="Straight Connector 123"/>
          <p:cNvCxnSpPr/>
          <p:nvPr/>
        </p:nvCxnSpPr>
        <p:spPr bwMode="auto">
          <a:xfrm>
            <a:off x="8750001" y="1238439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5" name="Straight Connector 124"/>
          <p:cNvCxnSpPr/>
          <p:nvPr/>
        </p:nvCxnSpPr>
        <p:spPr bwMode="auto">
          <a:xfrm>
            <a:off x="9388123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6" name="Straight Connector 125"/>
          <p:cNvCxnSpPr/>
          <p:nvPr/>
        </p:nvCxnSpPr>
        <p:spPr bwMode="auto">
          <a:xfrm>
            <a:off x="10044122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7" name="Straight Connector 126"/>
          <p:cNvCxnSpPr/>
          <p:nvPr/>
        </p:nvCxnSpPr>
        <p:spPr bwMode="auto">
          <a:xfrm>
            <a:off x="10700125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8" name="Straight Connector 127"/>
          <p:cNvCxnSpPr/>
          <p:nvPr/>
        </p:nvCxnSpPr>
        <p:spPr bwMode="auto">
          <a:xfrm>
            <a:off x="11311528" y="1209674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9" name="TextBox 128"/>
          <p:cNvSpPr txBox="1"/>
          <p:nvPr/>
        </p:nvSpPr>
        <p:spPr>
          <a:xfrm>
            <a:off x="1635427" y="1224267"/>
            <a:ext cx="636951" cy="2926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Base product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(hardware, software, etc.)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2600692" y="1224267"/>
            <a:ext cx="807932" cy="969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Virtual Machine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369193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CLOUD VM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6749193" y="12242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RUGGED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9428333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1U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10075866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2U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066625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3U+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11356665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ALT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863284" y="1224268"/>
            <a:ext cx="636950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Gut</a:t>
            </a:r>
          </a:p>
        </p:txBody>
      </p:sp>
      <p:cxnSp>
        <p:nvCxnSpPr>
          <p:cNvPr id="138" name="Straight Connector 137"/>
          <p:cNvCxnSpPr/>
          <p:nvPr/>
        </p:nvCxnSpPr>
        <p:spPr bwMode="auto">
          <a:xfrm>
            <a:off x="7628334" y="1229973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9" name="Straight Connector 138"/>
          <p:cNvCxnSpPr/>
          <p:nvPr/>
        </p:nvCxnSpPr>
        <p:spPr bwMode="auto">
          <a:xfrm>
            <a:off x="5578494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0" name="Straight Connector 139"/>
          <p:cNvCxnSpPr/>
          <p:nvPr/>
        </p:nvCxnSpPr>
        <p:spPr bwMode="auto">
          <a:xfrm>
            <a:off x="6561938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1" name="TextBox 140"/>
          <p:cNvSpPr txBox="1"/>
          <p:nvPr/>
        </p:nvSpPr>
        <p:spPr>
          <a:xfrm>
            <a:off x="474296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Container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5710198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Hosted/SaaS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879138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DESKTOP</a:t>
            </a:r>
          </a:p>
        </p:txBody>
      </p:sp>
      <p:cxnSp>
        <p:nvCxnSpPr>
          <p:cNvPr id="144" name="Straight Connector 143"/>
          <p:cNvCxnSpPr/>
          <p:nvPr/>
        </p:nvCxnSpPr>
        <p:spPr bwMode="auto">
          <a:xfrm>
            <a:off x="1431923" y="1217085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282" name="Rectangle 4"/>
          <p:cNvSpPr>
            <a:spLocks noChangeArrowheads="1"/>
          </p:cNvSpPr>
          <p:nvPr/>
        </p:nvSpPr>
        <p:spPr bwMode="auto">
          <a:xfrm>
            <a:off x="8756121" y="3325284"/>
            <a:ext cx="3438525" cy="56938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74655" y="3464984"/>
            <a:ext cx="3389924" cy="309033"/>
          </a:xfrm>
          <a:prstGeom prst="rect">
            <a:avLst/>
          </a:prstGeom>
          <a:noFill/>
        </p:spPr>
        <p:txBody>
          <a:bodyPr wrap="square" lIns="121899" tIns="60949" rIns="121899" bIns="60949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Helvetica 55 Roman"/>
                <a:cs typeface="Helvetica 55 Roman"/>
              </a:rPr>
              <a:t>See Slide 4</a:t>
            </a:r>
          </a:p>
        </p:txBody>
      </p:sp>
      <p:pic>
        <p:nvPicPr>
          <p:cNvPr id="145" name="Picture 2" descr="Cloud-AP-Managment.emf"/>
          <p:cNvPicPr>
            <a:picLocks noChangeAspect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622" y="3427260"/>
            <a:ext cx="466867" cy="360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Cloud-AP-Managment-Lt.emf"/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496" y="3454401"/>
            <a:ext cx="449529" cy="347133"/>
          </a:xfrm>
          <a:prstGeom prst="rect">
            <a:avLst/>
          </a:prstGeom>
        </p:spPr>
      </p:pic>
      <p:pic>
        <p:nvPicPr>
          <p:cNvPr id="112" name="Picture 111" descr="FortiADC-cloud-Lt.emf"/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121" y="2218267"/>
            <a:ext cx="444500" cy="444500"/>
          </a:xfrm>
          <a:prstGeom prst="rect">
            <a:avLst/>
          </a:prstGeom>
        </p:spPr>
      </p:pic>
      <p:pic>
        <p:nvPicPr>
          <p:cNvPr id="113" name="Picture 112" descr="FortiADC-cloud-dk.emf"/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327" y="2212669"/>
            <a:ext cx="444994" cy="445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811061"/>
      </p:ext>
    </p:extLst>
  </p:cSld>
  <p:clrMapOvr>
    <a:masterClrMapping/>
  </p:clrMapOvr>
  <p:transition xmlns:p14="http://schemas.microsoft.com/office/powerpoint/2010/main"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Rectangle 98"/>
          <p:cNvSpPr/>
          <p:nvPr/>
        </p:nvSpPr>
        <p:spPr bwMode="invGray">
          <a:xfrm>
            <a:off x="9391122" y="4495800"/>
            <a:ext cx="643467" cy="1769536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3" name="Rectangle 132"/>
          <p:cNvSpPr/>
          <p:nvPr/>
        </p:nvSpPr>
        <p:spPr bwMode="invGray">
          <a:xfrm>
            <a:off x="6084889" y="1559406"/>
            <a:ext cx="474132" cy="4688996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09" name="Rectangle 208"/>
          <p:cNvSpPr/>
          <p:nvPr/>
        </p:nvSpPr>
        <p:spPr bwMode="invGray">
          <a:xfrm>
            <a:off x="8201827" y="1559406"/>
            <a:ext cx="554294" cy="4688996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9217" name="Straight Connector 9"/>
          <p:cNvCxnSpPr>
            <a:cxnSpLocks noChangeShapeType="1"/>
          </p:cNvCxnSpPr>
          <p:nvPr/>
        </p:nvCxnSpPr>
        <p:spPr bwMode="auto">
          <a:xfrm flipV="1">
            <a:off x="1589" y="1549400"/>
            <a:ext cx="12188825" cy="254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71"/>
          <p:cNvCxnSpPr/>
          <p:nvPr/>
        </p:nvCxnSpPr>
        <p:spPr bwMode="auto">
          <a:xfrm flipV="1">
            <a:off x="94726" y="21399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1" name="Straight Connector 300"/>
          <p:cNvCxnSpPr/>
          <p:nvPr/>
        </p:nvCxnSpPr>
        <p:spPr bwMode="auto">
          <a:xfrm flipV="1">
            <a:off x="12170" y="2728384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9" name="Straight Connector 318"/>
          <p:cNvCxnSpPr/>
          <p:nvPr/>
        </p:nvCxnSpPr>
        <p:spPr bwMode="auto">
          <a:xfrm flipV="1">
            <a:off x="1589" y="3312584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7" name="Straight Connector 336"/>
          <p:cNvCxnSpPr/>
          <p:nvPr/>
        </p:nvCxnSpPr>
        <p:spPr bwMode="auto">
          <a:xfrm flipV="1">
            <a:off x="12170" y="3903134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5" name="Straight Connector 354"/>
          <p:cNvCxnSpPr/>
          <p:nvPr/>
        </p:nvCxnSpPr>
        <p:spPr bwMode="auto">
          <a:xfrm flipV="1">
            <a:off x="1589" y="4489451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225" name="TextBox 180"/>
          <p:cNvSpPr txBox="1">
            <a:spLocks noChangeArrowheads="1"/>
          </p:cNvSpPr>
          <p:nvPr/>
        </p:nvSpPr>
        <p:spPr bwMode="auto">
          <a:xfrm>
            <a:off x="29099" y="4541518"/>
            <a:ext cx="1587087" cy="96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FortiClient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  <a:p>
            <a:pPr marL="171450" indent="-171450" eaLnBrk="1" hangingPunct="1">
              <a:buFontTx/>
              <a:buChar char="-"/>
            </a:pP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Desktop</a:t>
            </a:r>
          </a:p>
          <a:p>
            <a:pPr marL="171450" indent="-171450" eaLnBrk="1" hangingPunct="1">
              <a:buFontTx/>
              <a:buChar char="-"/>
            </a:pP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Laptop</a:t>
            </a:r>
          </a:p>
          <a:p>
            <a:pPr marL="171450" indent="-171450" eaLnBrk="1" hangingPunct="1">
              <a:buFontTx/>
              <a:buChar char="-"/>
            </a:pP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Mobile</a:t>
            </a:r>
          </a:p>
          <a:p>
            <a:pPr marL="171450" indent="-171450" eaLnBrk="1" hangingPunct="1">
              <a:buFontTx/>
              <a:buChar char="-"/>
            </a:pP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Server (left/right)</a:t>
            </a:r>
          </a:p>
        </p:txBody>
      </p:sp>
      <p:pic>
        <p:nvPicPr>
          <p:cNvPr id="9226" name="Picture 2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02" y="4594436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2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557" y="4594436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55" name="Picture 35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02" y="5189220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56" name="Picture 36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557" y="5189220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68" name="Title 1"/>
          <p:cNvSpPr txBox="1">
            <a:spLocks/>
          </p:cNvSpPr>
          <p:nvPr/>
        </p:nvSpPr>
        <p:spPr bwMode="auto">
          <a:xfrm>
            <a:off x="611031" y="306918"/>
            <a:ext cx="9985949" cy="455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1218987" eaLnBrk="1" hangingPunct="1"/>
            <a:r>
              <a:rPr lang="en-US" dirty="0">
                <a:solidFill>
                  <a:srgbClr val="FF0000"/>
                </a:solidFill>
              </a:rPr>
              <a:t>FORTINET</a:t>
            </a:r>
            <a:r>
              <a:rPr lang="en-US" dirty="0"/>
              <a:t> – Products 2</a:t>
            </a:r>
            <a:endParaRPr lang="en-US" dirty="0">
              <a:solidFill>
                <a:srgbClr val="1B232A"/>
              </a:solidFill>
              <a:cs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299792" y="5195568"/>
            <a:ext cx="617906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sz="800" b="1" dirty="0">
                <a:solidFill>
                  <a:schemeClr val="bg1">
                    <a:lumMod val="65000"/>
                  </a:schemeClr>
                </a:solidFill>
                <a:latin typeface="Helvetica 55 Roman"/>
                <a:cs typeface="Helvetica 55 Roman"/>
              </a:rPr>
              <a:t>See </a:t>
            </a:r>
          </a:p>
          <a:p>
            <a:pPr algn="ctr">
              <a:defRPr/>
            </a:pPr>
            <a:r>
              <a:rPr lang="en-US" sz="800" b="1" dirty="0">
                <a:solidFill>
                  <a:schemeClr val="bg1">
                    <a:lumMod val="65000"/>
                  </a:schemeClr>
                </a:solidFill>
                <a:latin typeface="Helvetica 55 Roman"/>
                <a:cs typeface="Helvetica 55 Roman"/>
              </a:rPr>
              <a:t>Fortinet Devices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11299792" y="4615601"/>
            <a:ext cx="617906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sz="800" b="1" dirty="0">
                <a:solidFill>
                  <a:schemeClr val="bg1">
                    <a:lumMod val="65000"/>
                  </a:schemeClr>
                </a:solidFill>
                <a:latin typeface="Helvetica 55 Roman"/>
                <a:cs typeface="Helvetica 55 Roman"/>
              </a:rPr>
              <a:t>See </a:t>
            </a:r>
          </a:p>
          <a:p>
            <a:pPr algn="ctr">
              <a:defRPr/>
            </a:pPr>
            <a:r>
              <a:rPr lang="en-US" sz="800" b="1" dirty="0">
                <a:solidFill>
                  <a:schemeClr val="bg1">
                    <a:lumMod val="65000"/>
                  </a:schemeClr>
                </a:solidFill>
                <a:latin typeface="Helvetica 55 Roman"/>
                <a:cs typeface="Helvetica 55 Roman"/>
              </a:rPr>
              <a:t>Fortinet Devices</a:t>
            </a:r>
          </a:p>
        </p:txBody>
      </p:sp>
      <p:sp>
        <p:nvSpPr>
          <p:cNvPr id="9328" name="TextBox 190"/>
          <p:cNvSpPr txBox="1">
            <a:spLocks noChangeArrowheads="1"/>
          </p:cNvSpPr>
          <p:nvPr/>
        </p:nvSpPr>
        <p:spPr bwMode="auto">
          <a:xfrm>
            <a:off x="18517" y="2743198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FortiCamera</a:t>
            </a:r>
          </a:p>
        </p:txBody>
      </p:sp>
      <p:pic>
        <p:nvPicPr>
          <p:cNvPr id="9329" name="Picture 19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02" y="2796117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30" name="Picture 19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557" y="2796117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31" name="Picture 19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6846" y="2973917"/>
            <a:ext cx="306836" cy="323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45" name="TextBox 181"/>
          <p:cNvSpPr txBox="1">
            <a:spLocks noChangeArrowheads="1"/>
          </p:cNvSpPr>
          <p:nvPr/>
        </p:nvSpPr>
        <p:spPr bwMode="auto">
          <a:xfrm>
            <a:off x="12169" y="2154765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FortiCache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9346" name="Picture 18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02" y="2207682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47" name="Picture 18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557" y="2207682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48" name="Picture 18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672" y="2207682"/>
            <a:ext cx="459198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49" name="Picture 18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157" y="2207682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57" name="Picture 33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6472" y="2125133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58" name="Picture 33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9521" y="2125132"/>
            <a:ext cx="459196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79" name="Picture 23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5739" y="2393949"/>
            <a:ext cx="459196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80" name="Picture 2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6922" y="2393949"/>
            <a:ext cx="442269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81" name="Picture 23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4823" y="2736850"/>
            <a:ext cx="306836" cy="296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82" name="TextBox 190"/>
          <p:cNvSpPr txBox="1">
            <a:spLocks noChangeArrowheads="1"/>
          </p:cNvSpPr>
          <p:nvPr/>
        </p:nvSpPr>
        <p:spPr bwMode="auto">
          <a:xfrm>
            <a:off x="20634" y="3345432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FortiCarrier</a:t>
            </a:r>
          </a:p>
        </p:txBody>
      </p:sp>
      <p:pic>
        <p:nvPicPr>
          <p:cNvPr id="9383" name="Picture 19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02" y="3385650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84" name="Picture 19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557" y="3385650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97" name="Picture 33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6700" y="3303101"/>
            <a:ext cx="427455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98" name="Picture 237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5033" y="3571916"/>
            <a:ext cx="412642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223" y="2243667"/>
            <a:ext cx="327019" cy="3934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072" y="2238137"/>
            <a:ext cx="328517" cy="3952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619" y="2904068"/>
            <a:ext cx="365458" cy="3298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611" y="2909544"/>
            <a:ext cx="368311" cy="3323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589" y="3454400"/>
            <a:ext cx="410406" cy="3800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083" y="3448230"/>
            <a:ext cx="420772" cy="389696"/>
          </a:xfrm>
          <a:prstGeom prst="rect">
            <a:avLst/>
          </a:prstGeom>
        </p:spPr>
      </p:pic>
      <p:sp>
        <p:nvSpPr>
          <p:cNvPr id="210" name="TextBox 117"/>
          <p:cNvSpPr txBox="1">
            <a:spLocks noChangeArrowheads="1"/>
          </p:cNvSpPr>
          <p:nvPr/>
        </p:nvSpPr>
        <p:spPr bwMode="auto">
          <a:xfrm>
            <a:off x="23466" y="3946060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FortiCASB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11" name="Picture 67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818" y="3978052"/>
            <a:ext cx="472842" cy="472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" name="Picture 66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432" y="3983930"/>
            <a:ext cx="466967" cy="46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322" y="4597399"/>
            <a:ext cx="387694" cy="42478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894" y="4596255"/>
            <a:ext cx="387560" cy="42595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711" y="5198532"/>
            <a:ext cx="457956" cy="37847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7284" y="5206224"/>
            <a:ext cx="446504" cy="370031"/>
          </a:xfrm>
          <a:prstGeom prst="rect">
            <a:avLst/>
          </a:prstGeom>
        </p:spPr>
      </p:pic>
      <p:pic>
        <p:nvPicPr>
          <p:cNvPr id="232" name="Picture 293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4706" y="5748019"/>
            <a:ext cx="461313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3" name="Picture 294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029" y="5757301"/>
            <a:ext cx="461313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7" name="TextBox 246"/>
          <p:cNvSpPr txBox="1"/>
          <p:nvPr/>
        </p:nvSpPr>
        <p:spPr>
          <a:xfrm>
            <a:off x="11306140" y="5788997"/>
            <a:ext cx="617906" cy="3693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sz="800" b="1" dirty="0">
                <a:solidFill>
                  <a:schemeClr val="bg1">
                    <a:lumMod val="65000"/>
                  </a:schemeClr>
                </a:solidFill>
                <a:latin typeface="Helvetica 55 Roman"/>
                <a:cs typeface="Helvetica 55 Roman"/>
              </a:rPr>
              <a:t>See </a:t>
            </a:r>
          </a:p>
          <a:p>
            <a:pPr algn="ctr">
              <a:defRPr/>
            </a:pPr>
            <a:r>
              <a:rPr lang="en-US" sz="800" b="1" dirty="0">
                <a:solidFill>
                  <a:schemeClr val="bg1">
                    <a:lumMod val="65000"/>
                  </a:schemeClr>
                </a:solidFill>
                <a:latin typeface="Helvetica 55 Roman"/>
                <a:cs typeface="Helvetica 55 Roman"/>
              </a:rPr>
              <a:t>Fortinet Devices</a:t>
            </a:r>
          </a:p>
        </p:txBody>
      </p:sp>
      <p:pic>
        <p:nvPicPr>
          <p:cNvPr id="250" name="Picture 249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9068" y="5757333"/>
            <a:ext cx="300927" cy="412989"/>
          </a:xfrm>
          <a:prstGeom prst="rect">
            <a:avLst/>
          </a:prstGeom>
        </p:spPr>
      </p:pic>
      <p:pic>
        <p:nvPicPr>
          <p:cNvPr id="251" name="Picture 250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958" y="5754703"/>
            <a:ext cx="302163" cy="414684"/>
          </a:xfrm>
          <a:prstGeom prst="rect">
            <a:avLst/>
          </a:prstGeom>
        </p:spPr>
      </p:pic>
      <p:pic>
        <p:nvPicPr>
          <p:cNvPr id="11" name="Picture 10" descr="FortiClient-VM-Dark.png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491" y="5156201"/>
            <a:ext cx="425791" cy="474131"/>
          </a:xfrm>
          <a:prstGeom prst="rect">
            <a:avLst/>
          </a:prstGeom>
        </p:spPr>
      </p:pic>
      <p:pic>
        <p:nvPicPr>
          <p:cNvPr id="18" name="Picture 17" descr="FortiClient-VM-white.png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946" y="5165246"/>
            <a:ext cx="423332" cy="471393"/>
          </a:xfrm>
          <a:prstGeom prst="rect">
            <a:avLst/>
          </a:prstGeom>
        </p:spPr>
      </p:pic>
      <p:cxnSp>
        <p:nvCxnSpPr>
          <p:cNvPr id="107" name="Straight Connector 106"/>
          <p:cNvCxnSpPr/>
          <p:nvPr/>
        </p:nvCxnSpPr>
        <p:spPr bwMode="auto">
          <a:xfrm flipH="1">
            <a:off x="2455587" y="1229972"/>
            <a:ext cx="2699" cy="328633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8" name="Straight Connector 107"/>
          <p:cNvCxnSpPr/>
          <p:nvPr/>
        </p:nvCxnSpPr>
        <p:spPr bwMode="auto">
          <a:xfrm>
            <a:off x="3505271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9" name="Straight Connector 108"/>
          <p:cNvCxnSpPr/>
          <p:nvPr/>
        </p:nvCxnSpPr>
        <p:spPr bwMode="auto">
          <a:xfrm>
            <a:off x="4537257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0" name="Straight Connector 109"/>
          <p:cNvCxnSpPr/>
          <p:nvPr/>
        </p:nvCxnSpPr>
        <p:spPr bwMode="auto">
          <a:xfrm>
            <a:off x="8750001" y="1238439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1" name="Straight Connector 110"/>
          <p:cNvCxnSpPr/>
          <p:nvPr/>
        </p:nvCxnSpPr>
        <p:spPr bwMode="auto">
          <a:xfrm>
            <a:off x="9388123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3" name="Straight Connector 112"/>
          <p:cNvCxnSpPr/>
          <p:nvPr/>
        </p:nvCxnSpPr>
        <p:spPr bwMode="auto">
          <a:xfrm>
            <a:off x="10044122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4" name="Straight Connector 113"/>
          <p:cNvCxnSpPr/>
          <p:nvPr/>
        </p:nvCxnSpPr>
        <p:spPr bwMode="auto">
          <a:xfrm>
            <a:off x="10700125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5" name="Straight Connector 114"/>
          <p:cNvCxnSpPr/>
          <p:nvPr/>
        </p:nvCxnSpPr>
        <p:spPr bwMode="auto">
          <a:xfrm>
            <a:off x="11311528" y="1209674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6" name="TextBox 115"/>
          <p:cNvSpPr txBox="1"/>
          <p:nvPr/>
        </p:nvSpPr>
        <p:spPr>
          <a:xfrm>
            <a:off x="1635427" y="1224267"/>
            <a:ext cx="636951" cy="2926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Base product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(hardware, software, etc.)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2600692" y="1224267"/>
            <a:ext cx="807932" cy="969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Virtual Machine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369193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CLOUD VM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6749193" y="12242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RUGGED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9428333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1U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10075866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2U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1066625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3U+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11356665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ALT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7863284" y="1224268"/>
            <a:ext cx="636950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Gut</a:t>
            </a:r>
          </a:p>
        </p:txBody>
      </p:sp>
      <p:cxnSp>
        <p:nvCxnSpPr>
          <p:cNvPr id="125" name="Straight Connector 124"/>
          <p:cNvCxnSpPr/>
          <p:nvPr/>
        </p:nvCxnSpPr>
        <p:spPr bwMode="auto">
          <a:xfrm>
            <a:off x="7628334" y="1229973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6" name="Straight Connector 125"/>
          <p:cNvCxnSpPr/>
          <p:nvPr/>
        </p:nvCxnSpPr>
        <p:spPr bwMode="auto">
          <a:xfrm>
            <a:off x="5578494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7" name="Straight Connector 126"/>
          <p:cNvCxnSpPr/>
          <p:nvPr/>
        </p:nvCxnSpPr>
        <p:spPr bwMode="auto">
          <a:xfrm>
            <a:off x="6561938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8" name="TextBox 127"/>
          <p:cNvSpPr txBox="1"/>
          <p:nvPr/>
        </p:nvSpPr>
        <p:spPr>
          <a:xfrm>
            <a:off x="474296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Container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5710198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Hosted/SaaS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879138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DESKTOP</a:t>
            </a:r>
          </a:p>
        </p:txBody>
      </p:sp>
      <p:cxnSp>
        <p:nvCxnSpPr>
          <p:cNvPr id="131" name="Straight Connector 130"/>
          <p:cNvCxnSpPr/>
          <p:nvPr/>
        </p:nvCxnSpPr>
        <p:spPr bwMode="auto">
          <a:xfrm>
            <a:off x="1431923" y="1217085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4" name="Picture 133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611" y="4051300"/>
            <a:ext cx="462720" cy="338666"/>
          </a:xfrm>
          <a:prstGeom prst="rect">
            <a:avLst/>
          </a:prstGeom>
        </p:spPr>
      </p:pic>
      <p:pic>
        <p:nvPicPr>
          <p:cNvPr id="135" name="Picture 134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631" y="4053987"/>
            <a:ext cx="460264" cy="336418"/>
          </a:xfrm>
          <a:prstGeom prst="rect">
            <a:avLst/>
          </a:prstGeom>
        </p:spPr>
      </p:pic>
      <p:pic>
        <p:nvPicPr>
          <p:cNvPr id="13" name="Picture 12" descr="FortiClient-Server-L-dk.emf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838" y="4602237"/>
            <a:ext cx="452364" cy="452364"/>
          </a:xfrm>
          <a:prstGeom prst="rect">
            <a:avLst/>
          </a:prstGeom>
        </p:spPr>
      </p:pic>
      <p:pic>
        <p:nvPicPr>
          <p:cNvPr id="19" name="Picture 18" descr="FortiClient-Server-L-guts-dk.emf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151" y="4597399"/>
            <a:ext cx="502305" cy="389346"/>
          </a:xfrm>
          <a:prstGeom prst="rect">
            <a:avLst/>
          </a:prstGeom>
        </p:spPr>
      </p:pic>
      <p:pic>
        <p:nvPicPr>
          <p:cNvPr id="20" name="Picture 19" descr="FortiClient-Server-L-guts-lt.emf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9378" y="4597400"/>
            <a:ext cx="524410" cy="406481"/>
          </a:xfrm>
          <a:prstGeom prst="rect">
            <a:avLst/>
          </a:prstGeom>
        </p:spPr>
      </p:pic>
      <p:pic>
        <p:nvPicPr>
          <p:cNvPr id="21" name="Picture 20" descr="FortiClient-Server-L-lt.emf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789" y="4595285"/>
            <a:ext cx="459316" cy="459316"/>
          </a:xfrm>
          <a:prstGeom prst="rect">
            <a:avLst/>
          </a:prstGeom>
        </p:spPr>
      </p:pic>
      <p:pic>
        <p:nvPicPr>
          <p:cNvPr id="22" name="Picture 21" descr="FortiClient-Server-R-guts-dk.emf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6921" y="5181397"/>
            <a:ext cx="499534" cy="386003"/>
          </a:xfrm>
          <a:prstGeom prst="rect">
            <a:avLst/>
          </a:prstGeom>
        </p:spPr>
      </p:pic>
      <p:pic>
        <p:nvPicPr>
          <p:cNvPr id="23" name="Picture 22" descr="FortiClient-Server-R-guts-lt.emf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318" y="5181397"/>
            <a:ext cx="514004" cy="398137"/>
          </a:xfrm>
          <a:prstGeom prst="rect">
            <a:avLst/>
          </a:prstGeom>
        </p:spPr>
      </p:pic>
      <p:pic>
        <p:nvPicPr>
          <p:cNvPr id="24" name="Picture 23" descr="FortiClient-Server-R-lt.emf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789" y="5196418"/>
            <a:ext cx="465667" cy="465667"/>
          </a:xfrm>
          <a:prstGeom prst="rect">
            <a:avLst/>
          </a:prstGeom>
        </p:spPr>
      </p:pic>
      <p:pic>
        <p:nvPicPr>
          <p:cNvPr id="25" name="Picture 24" descr="FortiClient-Server-R-dk.emf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373" y="5190068"/>
            <a:ext cx="463549" cy="463549"/>
          </a:xfrm>
          <a:prstGeom prst="rect">
            <a:avLst/>
          </a:prstGeom>
        </p:spPr>
      </p:pic>
      <p:sp>
        <p:nvSpPr>
          <p:cNvPr id="101" name="TextBox 100"/>
          <p:cNvSpPr txBox="1"/>
          <p:nvPr/>
        </p:nvSpPr>
        <p:spPr>
          <a:xfrm>
            <a:off x="5675459" y="5034484"/>
            <a:ext cx="807932" cy="969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Virtual Machine</a:t>
            </a:r>
          </a:p>
        </p:txBody>
      </p:sp>
    </p:spTree>
    <p:extLst>
      <p:ext uri="{BB962C8B-B14F-4D97-AF65-F5344CB8AC3E}">
        <p14:creationId xmlns:p14="http://schemas.microsoft.com/office/powerpoint/2010/main" val="1287270205"/>
      </p:ext>
    </p:extLst>
  </p:cSld>
  <p:clrMapOvr>
    <a:masterClrMapping/>
  </p:clrMapOvr>
  <p:transition xmlns:p14="http://schemas.microsoft.com/office/powerpoint/2010/main"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Rectangle 129"/>
          <p:cNvSpPr/>
          <p:nvPr/>
        </p:nvSpPr>
        <p:spPr bwMode="invGray">
          <a:xfrm>
            <a:off x="6072188" y="1559406"/>
            <a:ext cx="491314" cy="4703812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9" name="Rectangle 128"/>
          <p:cNvSpPr/>
          <p:nvPr/>
        </p:nvSpPr>
        <p:spPr bwMode="invGray">
          <a:xfrm>
            <a:off x="4006322" y="4504267"/>
            <a:ext cx="533400" cy="1168401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8" name="Rectangle 127"/>
          <p:cNvSpPr/>
          <p:nvPr/>
        </p:nvSpPr>
        <p:spPr bwMode="invGray">
          <a:xfrm>
            <a:off x="5073122" y="4504267"/>
            <a:ext cx="508000" cy="592667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78" name="Rectangle 277"/>
          <p:cNvSpPr/>
          <p:nvPr/>
        </p:nvSpPr>
        <p:spPr bwMode="invGray">
          <a:xfrm>
            <a:off x="8214678" y="1559406"/>
            <a:ext cx="533225" cy="4703812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11265" name="Straight Connector 9"/>
          <p:cNvCxnSpPr>
            <a:cxnSpLocks noChangeShapeType="1"/>
          </p:cNvCxnSpPr>
          <p:nvPr/>
        </p:nvCxnSpPr>
        <p:spPr bwMode="auto">
          <a:xfrm flipV="1">
            <a:off x="1589" y="15451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71"/>
          <p:cNvCxnSpPr/>
          <p:nvPr/>
        </p:nvCxnSpPr>
        <p:spPr bwMode="auto">
          <a:xfrm flipV="1">
            <a:off x="1589" y="21336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1" name="Straight Connector 300"/>
          <p:cNvCxnSpPr/>
          <p:nvPr/>
        </p:nvCxnSpPr>
        <p:spPr bwMode="auto">
          <a:xfrm flipV="1">
            <a:off x="12170" y="27241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9" name="Straight Connector 318"/>
          <p:cNvCxnSpPr/>
          <p:nvPr/>
        </p:nvCxnSpPr>
        <p:spPr bwMode="auto">
          <a:xfrm flipV="1">
            <a:off x="1589" y="33083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7" name="Straight Connector 336"/>
          <p:cNvCxnSpPr/>
          <p:nvPr/>
        </p:nvCxnSpPr>
        <p:spPr bwMode="auto">
          <a:xfrm flipV="1">
            <a:off x="12170" y="38989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5" name="Straight Connector 354"/>
          <p:cNvCxnSpPr/>
          <p:nvPr/>
        </p:nvCxnSpPr>
        <p:spPr bwMode="auto">
          <a:xfrm flipV="1">
            <a:off x="1589" y="448521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3" name="Straight Connector 372"/>
          <p:cNvCxnSpPr/>
          <p:nvPr/>
        </p:nvCxnSpPr>
        <p:spPr bwMode="auto">
          <a:xfrm flipV="1">
            <a:off x="12170" y="5075767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1" name="Straight Connector 390"/>
          <p:cNvCxnSpPr/>
          <p:nvPr/>
        </p:nvCxnSpPr>
        <p:spPr bwMode="auto">
          <a:xfrm flipV="1">
            <a:off x="18518" y="56642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273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charset="0"/>
              </a:rPr>
              <a:t>FORTINET</a:t>
            </a:r>
            <a:r>
              <a:rPr lang="en-US" sz="2400" dirty="0">
                <a:latin typeface="Arial" charset="0"/>
              </a:rPr>
              <a:t> – Products 3</a:t>
            </a:r>
          </a:p>
        </p:txBody>
      </p:sp>
      <p:cxnSp>
        <p:nvCxnSpPr>
          <p:cNvPr id="180" name="Straight Connector 179"/>
          <p:cNvCxnSpPr/>
          <p:nvPr/>
        </p:nvCxnSpPr>
        <p:spPr bwMode="auto">
          <a:xfrm>
            <a:off x="1431923" y="1217085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340" name="TextBox 242"/>
          <p:cNvSpPr txBox="1">
            <a:spLocks noChangeArrowheads="1"/>
          </p:cNvSpPr>
          <p:nvPr/>
        </p:nvSpPr>
        <p:spPr bwMode="auto">
          <a:xfrm>
            <a:off x="-11108" y="5705179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FortiDeploy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1341" name="Picture 2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585" y="5758098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42" name="Picture 2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366" y="5760212"/>
            <a:ext cx="45919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57" name="TextBox 182"/>
          <p:cNvSpPr txBox="1">
            <a:spLocks noChangeArrowheads="1"/>
          </p:cNvSpPr>
          <p:nvPr/>
        </p:nvSpPr>
        <p:spPr bwMode="auto">
          <a:xfrm>
            <a:off x="-6876" y="3908130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FortiDDoS</a:t>
            </a:r>
          </a:p>
        </p:txBody>
      </p:sp>
      <p:pic>
        <p:nvPicPr>
          <p:cNvPr id="11358" name="Picture 2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236" y="3961048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59" name="Picture 2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600" y="3961048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3" name="Picture 2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7988" y="3893314"/>
            <a:ext cx="459196" cy="319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4" name="Picture 23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405" y="3893314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07" name="TextBox 302"/>
          <p:cNvSpPr txBox="1">
            <a:spLocks noChangeArrowheads="1"/>
          </p:cNvSpPr>
          <p:nvPr/>
        </p:nvSpPr>
        <p:spPr bwMode="auto">
          <a:xfrm>
            <a:off x="-28037" y="3328162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FortiConverter</a:t>
            </a:r>
          </a:p>
        </p:txBody>
      </p:sp>
      <p:pic>
        <p:nvPicPr>
          <p:cNvPr id="11408" name="Picture 30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669" y="3385313"/>
            <a:ext cx="459198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09" name="Picture 30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003" y="3402246"/>
            <a:ext cx="457081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26" name="Picture 19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5744" y="4164247"/>
            <a:ext cx="461313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27" name="Picture 19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811" y="4164248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31" name="TextBox 298"/>
          <p:cNvSpPr txBox="1">
            <a:spLocks noChangeArrowheads="1"/>
          </p:cNvSpPr>
          <p:nvPr/>
        </p:nvSpPr>
        <p:spPr bwMode="auto">
          <a:xfrm>
            <a:off x="-6876" y="2147063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FortiCloud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1432" name="Picture 29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234" y="2199980"/>
            <a:ext cx="459198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33" name="Picture 30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600" y="2199980"/>
            <a:ext cx="461313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5" name="TextBox 221"/>
          <p:cNvSpPr txBox="1">
            <a:spLocks noChangeArrowheads="1"/>
          </p:cNvSpPr>
          <p:nvPr/>
        </p:nvSpPr>
        <p:spPr bwMode="auto">
          <a:xfrm>
            <a:off x="1589" y="1562863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FortiClient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- EMS</a:t>
            </a:r>
          </a:p>
        </p:txBody>
      </p:sp>
      <p:pic>
        <p:nvPicPr>
          <p:cNvPr id="186" name="Picture 31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816" y="1615780"/>
            <a:ext cx="459196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7" name="Picture 31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599" y="1617897"/>
            <a:ext cx="457081" cy="455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" name="TextBox 298"/>
          <p:cNvSpPr txBox="1">
            <a:spLocks noChangeArrowheads="1"/>
          </p:cNvSpPr>
          <p:nvPr/>
        </p:nvSpPr>
        <p:spPr bwMode="auto">
          <a:xfrm>
            <a:off x="-6876" y="2731263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FortiConnect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02" name="Picture 29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4233" y="2801172"/>
            <a:ext cx="459198" cy="45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" name="Picture 30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66130" y="2801114"/>
            <a:ext cx="459317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588" y="1635899"/>
            <a:ext cx="326493" cy="4372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748" y="1633108"/>
            <a:ext cx="327829" cy="4390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788" y="2274551"/>
            <a:ext cx="452852" cy="2880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582" y="2274326"/>
            <a:ext cx="453206" cy="2883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255" y="3395091"/>
            <a:ext cx="411265" cy="4403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693" y="3393139"/>
            <a:ext cx="413089" cy="44226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855" y="4039894"/>
            <a:ext cx="459732" cy="3468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3593" y="4038522"/>
            <a:ext cx="470195" cy="3547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845" y="5803900"/>
            <a:ext cx="436215" cy="35317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2332" y="5810213"/>
            <a:ext cx="441456" cy="35742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622" y="2853267"/>
            <a:ext cx="470988" cy="25664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257" y="2850933"/>
            <a:ext cx="476928" cy="259886"/>
          </a:xfrm>
          <a:prstGeom prst="rect">
            <a:avLst/>
          </a:prstGeom>
        </p:spPr>
      </p:pic>
      <p:cxnSp>
        <p:nvCxnSpPr>
          <p:cNvPr id="96" name="Straight Connector 95"/>
          <p:cNvCxnSpPr/>
          <p:nvPr/>
        </p:nvCxnSpPr>
        <p:spPr bwMode="auto">
          <a:xfrm>
            <a:off x="2458285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7" name="Straight Connector 96"/>
          <p:cNvCxnSpPr/>
          <p:nvPr/>
        </p:nvCxnSpPr>
        <p:spPr bwMode="auto">
          <a:xfrm>
            <a:off x="3505271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8" name="Straight Connector 97"/>
          <p:cNvCxnSpPr/>
          <p:nvPr/>
        </p:nvCxnSpPr>
        <p:spPr bwMode="auto">
          <a:xfrm>
            <a:off x="4537257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9" name="Straight Connector 98"/>
          <p:cNvCxnSpPr/>
          <p:nvPr/>
        </p:nvCxnSpPr>
        <p:spPr bwMode="auto">
          <a:xfrm>
            <a:off x="8750001" y="1238439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0" name="Straight Connector 99"/>
          <p:cNvCxnSpPr/>
          <p:nvPr/>
        </p:nvCxnSpPr>
        <p:spPr bwMode="auto">
          <a:xfrm>
            <a:off x="9388123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1" name="Straight Connector 100"/>
          <p:cNvCxnSpPr/>
          <p:nvPr/>
        </p:nvCxnSpPr>
        <p:spPr bwMode="auto">
          <a:xfrm>
            <a:off x="10044122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2" name="Straight Connector 101"/>
          <p:cNvCxnSpPr/>
          <p:nvPr/>
        </p:nvCxnSpPr>
        <p:spPr bwMode="auto">
          <a:xfrm>
            <a:off x="10700125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3" name="Straight Connector 102"/>
          <p:cNvCxnSpPr/>
          <p:nvPr/>
        </p:nvCxnSpPr>
        <p:spPr bwMode="auto">
          <a:xfrm>
            <a:off x="11311528" y="1209674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4" name="TextBox 103"/>
          <p:cNvSpPr txBox="1"/>
          <p:nvPr/>
        </p:nvSpPr>
        <p:spPr>
          <a:xfrm>
            <a:off x="1635427" y="1224267"/>
            <a:ext cx="636951" cy="2926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Base product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(hardware, software, etc.)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2600692" y="1224267"/>
            <a:ext cx="807932" cy="969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Virtual Machine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369193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CLOUD VM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749193" y="12242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RUGGED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9428333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1U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10075866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2U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1066625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3U+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11356665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ALT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7863284" y="1224268"/>
            <a:ext cx="636950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Gut</a:t>
            </a:r>
          </a:p>
        </p:txBody>
      </p:sp>
      <p:cxnSp>
        <p:nvCxnSpPr>
          <p:cNvPr id="113" name="Straight Connector 112"/>
          <p:cNvCxnSpPr/>
          <p:nvPr/>
        </p:nvCxnSpPr>
        <p:spPr bwMode="auto">
          <a:xfrm>
            <a:off x="7628334" y="1229973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4" name="Straight Connector 113"/>
          <p:cNvCxnSpPr/>
          <p:nvPr/>
        </p:nvCxnSpPr>
        <p:spPr bwMode="auto">
          <a:xfrm>
            <a:off x="5578494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5" name="Straight Connector 114"/>
          <p:cNvCxnSpPr/>
          <p:nvPr/>
        </p:nvCxnSpPr>
        <p:spPr bwMode="auto">
          <a:xfrm>
            <a:off x="6561938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6" name="TextBox 115"/>
          <p:cNvSpPr txBox="1"/>
          <p:nvPr/>
        </p:nvSpPr>
        <p:spPr>
          <a:xfrm>
            <a:off x="474296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Container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5710198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Hosted/SaaS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879138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DESKTOP</a:t>
            </a:r>
          </a:p>
        </p:txBody>
      </p:sp>
      <p:sp>
        <p:nvSpPr>
          <p:cNvPr id="86" name="TextBox 242"/>
          <p:cNvSpPr txBox="1">
            <a:spLocks noChangeArrowheads="1"/>
          </p:cNvSpPr>
          <p:nvPr/>
        </p:nvSpPr>
        <p:spPr bwMode="auto">
          <a:xfrm>
            <a:off x="-11112" y="4524079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FortiDeceptor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87" name="Picture 86" descr="deceptor-wolf-lt.emf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104" y="4580121"/>
            <a:ext cx="465535" cy="464036"/>
          </a:xfrm>
          <a:prstGeom prst="rect">
            <a:avLst/>
          </a:prstGeom>
        </p:spPr>
      </p:pic>
      <p:pic>
        <p:nvPicPr>
          <p:cNvPr id="88" name="Picture 87" descr="deceptor-wolf-dk.emf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006" y="4575717"/>
            <a:ext cx="466753" cy="467505"/>
          </a:xfrm>
          <a:prstGeom prst="rect">
            <a:avLst/>
          </a:prstGeom>
        </p:spPr>
      </p:pic>
      <p:pic>
        <p:nvPicPr>
          <p:cNvPr id="89" name="Picture 88" descr="deceptor-wolf-gut-lt.emf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009" y="5156382"/>
            <a:ext cx="460682" cy="461584"/>
          </a:xfrm>
          <a:prstGeom prst="rect">
            <a:avLst/>
          </a:prstGeom>
        </p:spPr>
      </p:pic>
      <p:pic>
        <p:nvPicPr>
          <p:cNvPr id="90" name="Picture 89" descr="deceptor-wolf-gut-dk.emf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927" y="5170982"/>
            <a:ext cx="469345" cy="470264"/>
          </a:xfrm>
          <a:prstGeom prst="rect">
            <a:avLst/>
          </a:prstGeom>
        </p:spPr>
      </p:pic>
      <p:pic>
        <p:nvPicPr>
          <p:cNvPr id="91" name="Picture 90" descr="deceptor-wolf-vm-lt.emf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1116" y="4580968"/>
            <a:ext cx="471222" cy="471999"/>
          </a:xfrm>
          <a:prstGeom prst="rect">
            <a:avLst/>
          </a:prstGeom>
        </p:spPr>
      </p:pic>
      <p:pic>
        <p:nvPicPr>
          <p:cNvPr id="92" name="Picture 91" descr="deceptor-wolf-vm-dk.emf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178" y="4580967"/>
            <a:ext cx="461962" cy="461962"/>
          </a:xfrm>
          <a:prstGeom prst="rect">
            <a:avLst/>
          </a:prstGeom>
        </p:spPr>
      </p:pic>
      <p:pic>
        <p:nvPicPr>
          <p:cNvPr id="93" name="Picture 92" descr="deceptor-wolf-head-lt.emf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302" y="4596304"/>
            <a:ext cx="367039" cy="423642"/>
          </a:xfrm>
          <a:prstGeom prst="rect">
            <a:avLst/>
          </a:prstGeom>
        </p:spPr>
      </p:pic>
      <p:pic>
        <p:nvPicPr>
          <p:cNvPr id="94" name="Picture 93" descr="deceptor-wolf-head-dk.emf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740" y="4591107"/>
            <a:ext cx="368440" cy="426287"/>
          </a:xfrm>
          <a:prstGeom prst="rect">
            <a:avLst/>
          </a:prstGeom>
        </p:spPr>
      </p:pic>
      <p:pic>
        <p:nvPicPr>
          <p:cNvPr id="95" name="Picture 94" descr="iso-deceptor-wolf-L.png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8661" y="4498361"/>
            <a:ext cx="478900" cy="333562"/>
          </a:xfrm>
          <a:prstGeom prst="rect">
            <a:avLst/>
          </a:prstGeom>
        </p:spPr>
      </p:pic>
      <p:pic>
        <p:nvPicPr>
          <p:cNvPr id="119" name="Picture 118" descr="iso-deceptor-wolf-R.png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2685" y="4733738"/>
            <a:ext cx="479240" cy="333562"/>
          </a:xfrm>
          <a:prstGeom prst="rect">
            <a:avLst/>
          </a:prstGeom>
        </p:spPr>
      </p:pic>
      <p:pic>
        <p:nvPicPr>
          <p:cNvPr id="120" name="Picture 119" descr="iso-deceptor-wolf-2u-L.png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277" y="4489451"/>
            <a:ext cx="455562" cy="329855"/>
          </a:xfrm>
          <a:prstGeom prst="rect">
            <a:avLst/>
          </a:prstGeom>
        </p:spPr>
      </p:pic>
      <p:pic>
        <p:nvPicPr>
          <p:cNvPr id="121" name="Picture 120" descr="iso-deceptor-wolf-2u-R.png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7684" y="4749237"/>
            <a:ext cx="456401" cy="330225"/>
          </a:xfrm>
          <a:prstGeom prst="rect">
            <a:avLst/>
          </a:prstGeom>
        </p:spPr>
      </p:pic>
      <p:pic>
        <p:nvPicPr>
          <p:cNvPr id="122" name="Picture 121" descr="deceptor-wolf-network-3-lt.emf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280" y="4622234"/>
            <a:ext cx="494155" cy="330766"/>
          </a:xfrm>
          <a:prstGeom prst="rect">
            <a:avLst/>
          </a:prstGeom>
        </p:spPr>
      </p:pic>
      <p:pic>
        <p:nvPicPr>
          <p:cNvPr id="123" name="Picture 122" descr="deceptor-wolf-network-3-dk.emf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217" y="4606490"/>
            <a:ext cx="524358" cy="350982"/>
          </a:xfrm>
          <a:prstGeom prst="rect">
            <a:avLst/>
          </a:prstGeom>
        </p:spPr>
      </p:pic>
      <p:pic>
        <p:nvPicPr>
          <p:cNvPr id="124" name="Picture 123" descr="deceptor-wolf-network-2-dk.emf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39" y="5171333"/>
            <a:ext cx="476048" cy="365451"/>
          </a:xfrm>
          <a:prstGeom prst="rect">
            <a:avLst/>
          </a:prstGeom>
        </p:spPr>
      </p:pic>
      <p:pic>
        <p:nvPicPr>
          <p:cNvPr id="125" name="Picture 124" descr="deceptor-wolf-network-2-lt.emf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475" y="5181092"/>
            <a:ext cx="463335" cy="355692"/>
          </a:xfrm>
          <a:prstGeom prst="rect">
            <a:avLst/>
          </a:prstGeom>
        </p:spPr>
      </p:pic>
      <p:pic>
        <p:nvPicPr>
          <p:cNvPr id="126" name="Picture 125" descr="deceptor-wolf-network-lt.emf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896" y="4620582"/>
            <a:ext cx="405160" cy="359255"/>
          </a:xfrm>
          <a:prstGeom prst="rect">
            <a:avLst/>
          </a:prstGeom>
        </p:spPr>
      </p:pic>
      <p:pic>
        <p:nvPicPr>
          <p:cNvPr id="127" name="Picture 126" descr="deceptor-wolf-network-dk.emf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223" y="4611904"/>
            <a:ext cx="408653" cy="36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94738"/>
      </p:ext>
    </p:extLst>
  </p:cSld>
  <p:clrMapOvr>
    <a:masterClrMapping/>
  </p:clrMapOvr>
  <p:transition xmlns:p14="http://schemas.microsoft.com/office/powerpoint/2010/main"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Rectangle 219"/>
          <p:cNvSpPr/>
          <p:nvPr/>
        </p:nvSpPr>
        <p:spPr bwMode="invGray">
          <a:xfrm>
            <a:off x="6055255" y="1549402"/>
            <a:ext cx="508000" cy="4738915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40"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Rectangle 126"/>
          <p:cNvSpPr/>
          <p:nvPr/>
        </p:nvSpPr>
        <p:spPr bwMode="invGray">
          <a:xfrm>
            <a:off x="8173267" y="1559406"/>
            <a:ext cx="576930" cy="4674179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128" name="Straight Connector 127"/>
          <p:cNvCxnSpPr/>
          <p:nvPr/>
        </p:nvCxnSpPr>
        <p:spPr bwMode="auto">
          <a:xfrm>
            <a:off x="1389590" y="1217085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1" name="Straight Connector 130"/>
          <p:cNvCxnSpPr/>
          <p:nvPr/>
        </p:nvCxnSpPr>
        <p:spPr bwMode="auto">
          <a:xfrm flipV="1">
            <a:off x="1589" y="2722034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8" name="Straight Connector 157"/>
          <p:cNvCxnSpPr/>
          <p:nvPr/>
        </p:nvCxnSpPr>
        <p:spPr bwMode="auto">
          <a:xfrm flipV="1">
            <a:off x="12170" y="33125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9" name="Straight Connector 158"/>
          <p:cNvCxnSpPr/>
          <p:nvPr/>
        </p:nvCxnSpPr>
        <p:spPr bwMode="auto">
          <a:xfrm flipV="1">
            <a:off x="1589" y="38967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0" name="Straight Connector 159"/>
          <p:cNvCxnSpPr/>
          <p:nvPr/>
        </p:nvCxnSpPr>
        <p:spPr bwMode="auto">
          <a:xfrm flipV="1">
            <a:off x="12170" y="4485217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1" name="Straight Connector 160"/>
          <p:cNvCxnSpPr/>
          <p:nvPr/>
        </p:nvCxnSpPr>
        <p:spPr bwMode="auto">
          <a:xfrm flipV="1">
            <a:off x="1589" y="50736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2" name="Straight Connector 161"/>
          <p:cNvCxnSpPr/>
          <p:nvPr/>
        </p:nvCxnSpPr>
        <p:spPr bwMode="auto">
          <a:xfrm flipV="1">
            <a:off x="12170" y="5662084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3" name="Straight Connector 162"/>
          <p:cNvCxnSpPr/>
          <p:nvPr/>
        </p:nvCxnSpPr>
        <p:spPr bwMode="auto">
          <a:xfrm flipV="1">
            <a:off x="18518" y="214841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5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charset="0"/>
              </a:rPr>
              <a:t>FORTINET</a:t>
            </a:r>
            <a:r>
              <a:rPr lang="en-US" sz="2400" dirty="0">
                <a:latin typeface="Arial" charset="0"/>
              </a:rPr>
              <a:t> – Products 4</a:t>
            </a:r>
          </a:p>
        </p:txBody>
      </p:sp>
      <p:cxnSp>
        <p:nvCxnSpPr>
          <p:cNvPr id="166" name="Straight Connector 188"/>
          <p:cNvCxnSpPr>
            <a:cxnSpLocks noChangeShapeType="1"/>
          </p:cNvCxnSpPr>
          <p:nvPr/>
        </p:nvCxnSpPr>
        <p:spPr bwMode="auto">
          <a:xfrm flipV="1">
            <a:off x="12170" y="15578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7" name="TextBox 193"/>
          <p:cNvSpPr txBox="1">
            <a:spLocks noChangeArrowheads="1"/>
          </p:cNvSpPr>
          <p:nvPr/>
        </p:nvSpPr>
        <p:spPr bwMode="auto">
          <a:xfrm>
            <a:off x="12170" y="3386569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FortiGate Voice</a:t>
            </a:r>
          </a:p>
        </p:txBody>
      </p:sp>
      <p:pic>
        <p:nvPicPr>
          <p:cNvPr id="168" name="Picture 1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832" y="3414086"/>
            <a:ext cx="461313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9" name="Picture 19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736" y="3414086"/>
            <a:ext cx="459196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0" name="Picture 20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7967" y="3331536"/>
            <a:ext cx="461313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" name="Picture 2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6451" y="3331537"/>
            <a:ext cx="459198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" name="TextBox 190"/>
          <p:cNvSpPr txBox="1">
            <a:spLocks noChangeArrowheads="1"/>
          </p:cNvSpPr>
          <p:nvPr/>
        </p:nvSpPr>
        <p:spPr bwMode="auto">
          <a:xfrm>
            <a:off x="1589" y="2747517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FortiGate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75" name="Picture 27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51" y="2785619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6" name="Picture 27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156" y="2785619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" name="Picture 27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261" y="2785619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" name="Picture 27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394" y="2789851"/>
            <a:ext cx="459196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" name="Picture 27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164" y="2789851"/>
            <a:ext cx="459196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" name="Picture 27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580" y="2789851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1" name="Picture 27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8921" y="2722118"/>
            <a:ext cx="461313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2" name="Picture 28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791" y="2785618"/>
            <a:ext cx="459196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" name="Picture 28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925" y="2785618"/>
            <a:ext cx="459196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" name="Picture 28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5788" y="2781988"/>
            <a:ext cx="459196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6" name="Picture 28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5098" y="2769339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7" name="Picture 28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7882" y="2775365"/>
            <a:ext cx="459196" cy="359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" name="Picture 33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3294" y="2875927"/>
            <a:ext cx="476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" name="TextBox 308"/>
          <p:cNvSpPr txBox="1">
            <a:spLocks noChangeArrowheads="1"/>
          </p:cNvSpPr>
          <p:nvPr/>
        </p:nvSpPr>
        <p:spPr bwMode="auto">
          <a:xfrm>
            <a:off x="12169" y="3945371"/>
            <a:ext cx="152148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FortiGate VMX</a:t>
            </a: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Service Manager</a:t>
            </a:r>
          </a:p>
        </p:txBody>
      </p:sp>
      <p:pic>
        <p:nvPicPr>
          <p:cNvPr id="195" name="Picture 310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064" y="4002520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" name="Picture 319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505" y="4006754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7" name="Picture 229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1486" y="2982467"/>
            <a:ext cx="444384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" name="Picture 23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9974" y="2982468"/>
            <a:ext cx="461313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9" name="Picture 286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9041" y="2952835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0" name="Picture 287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7256" y="2997902"/>
            <a:ext cx="461313" cy="359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1" name="Picture 290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565" y="2720000"/>
            <a:ext cx="47401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2" name="Picture 293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11134" y="3613054"/>
            <a:ext cx="444384" cy="309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" name="Picture 294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5139" y="3587654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3" name="TextBox 212"/>
          <p:cNvSpPr txBox="1">
            <a:spLocks noChangeArrowheads="1"/>
          </p:cNvSpPr>
          <p:nvPr/>
        </p:nvSpPr>
        <p:spPr bwMode="auto">
          <a:xfrm>
            <a:off x="30922" y="5706436"/>
            <a:ext cx="152148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FortiMail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14" name="Picture 213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468" y="5776288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" name="Picture 214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371" y="5776288"/>
            <a:ext cx="459198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" name="Picture 215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009" y="5776289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" name="Picture 217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0141" y="5776288"/>
            <a:ext cx="459198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" name="Picture 244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5204" y="5678924"/>
            <a:ext cx="459198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4" name="Picture 247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4272" y="5678924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0" name="Picture 295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1423" y="5958322"/>
            <a:ext cx="442269" cy="309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" name="Picture 296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374" y="5951972"/>
            <a:ext cx="444384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9" name="Picture 301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108" y="5776289"/>
            <a:ext cx="459196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2" name="Picture 302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124" y="5776289"/>
            <a:ext cx="459198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0" name="Picture 259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835" y="2819400"/>
            <a:ext cx="346169" cy="393496"/>
          </a:xfrm>
          <a:prstGeom prst="rect">
            <a:avLst/>
          </a:prstGeom>
        </p:spPr>
      </p:pic>
      <p:pic>
        <p:nvPicPr>
          <p:cNvPr id="261" name="Picture 260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4976" y="2822216"/>
            <a:ext cx="338982" cy="386652"/>
          </a:xfrm>
          <a:prstGeom prst="rect">
            <a:avLst/>
          </a:prstGeom>
        </p:spPr>
      </p:pic>
      <p:pic>
        <p:nvPicPr>
          <p:cNvPr id="262" name="Picture 261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6836" y="4000320"/>
            <a:ext cx="323122" cy="425934"/>
          </a:xfrm>
          <a:prstGeom prst="rect">
            <a:avLst/>
          </a:prstGeom>
        </p:spPr>
      </p:pic>
      <p:pic>
        <p:nvPicPr>
          <p:cNvPr id="263" name="Picture 262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469" y="3999952"/>
            <a:ext cx="321428" cy="423701"/>
          </a:xfrm>
          <a:prstGeom prst="rect">
            <a:avLst/>
          </a:prstGeom>
        </p:spPr>
      </p:pic>
      <p:pic>
        <p:nvPicPr>
          <p:cNvPr id="264" name="Picture 263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613" y="3424585"/>
            <a:ext cx="402663" cy="394516"/>
          </a:xfrm>
          <a:prstGeom prst="rect">
            <a:avLst/>
          </a:prstGeom>
        </p:spPr>
      </p:pic>
      <p:pic>
        <p:nvPicPr>
          <p:cNvPr id="265" name="Picture 264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974" y="3412555"/>
            <a:ext cx="427463" cy="421269"/>
          </a:xfrm>
          <a:prstGeom prst="rect">
            <a:avLst/>
          </a:prstGeom>
        </p:spPr>
      </p:pic>
      <p:pic>
        <p:nvPicPr>
          <p:cNvPr id="268" name="Picture 267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4790" y="5844339"/>
            <a:ext cx="412276" cy="273666"/>
          </a:xfrm>
          <a:prstGeom prst="rect">
            <a:avLst/>
          </a:prstGeom>
        </p:spPr>
      </p:pic>
      <p:pic>
        <p:nvPicPr>
          <p:cNvPr id="269" name="Picture 268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990" y="5844339"/>
            <a:ext cx="412276" cy="273666"/>
          </a:xfrm>
          <a:prstGeom prst="rect">
            <a:avLst/>
          </a:prstGeom>
        </p:spPr>
      </p:pic>
      <p:cxnSp>
        <p:nvCxnSpPr>
          <p:cNvPr id="116" name="Straight Connector 115"/>
          <p:cNvCxnSpPr/>
          <p:nvPr/>
        </p:nvCxnSpPr>
        <p:spPr bwMode="auto">
          <a:xfrm>
            <a:off x="2458285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7" name="Straight Connector 116"/>
          <p:cNvCxnSpPr/>
          <p:nvPr/>
        </p:nvCxnSpPr>
        <p:spPr bwMode="auto">
          <a:xfrm>
            <a:off x="3505271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8" name="Straight Connector 117"/>
          <p:cNvCxnSpPr/>
          <p:nvPr/>
        </p:nvCxnSpPr>
        <p:spPr bwMode="auto">
          <a:xfrm>
            <a:off x="4537257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9" name="Straight Connector 118"/>
          <p:cNvCxnSpPr/>
          <p:nvPr/>
        </p:nvCxnSpPr>
        <p:spPr bwMode="auto">
          <a:xfrm>
            <a:off x="8750001" y="1238439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0" name="Straight Connector 119"/>
          <p:cNvCxnSpPr/>
          <p:nvPr/>
        </p:nvCxnSpPr>
        <p:spPr bwMode="auto">
          <a:xfrm>
            <a:off x="9388123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1" name="Straight Connector 120"/>
          <p:cNvCxnSpPr/>
          <p:nvPr/>
        </p:nvCxnSpPr>
        <p:spPr bwMode="auto">
          <a:xfrm>
            <a:off x="10044122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2" name="Straight Connector 121"/>
          <p:cNvCxnSpPr/>
          <p:nvPr/>
        </p:nvCxnSpPr>
        <p:spPr bwMode="auto">
          <a:xfrm>
            <a:off x="10700125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3" name="Straight Connector 122"/>
          <p:cNvCxnSpPr/>
          <p:nvPr/>
        </p:nvCxnSpPr>
        <p:spPr bwMode="auto">
          <a:xfrm>
            <a:off x="11311528" y="1209674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4" name="TextBox 123"/>
          <p:cNvSpPr txBox="1"/>
          <p:nvPr/>
        </p:nvSpPr>
        <p:spPr>
          <a:xfrm>
            <a:off x="1635427" y="1224267"/>
            <a:ext cx="636951" cy="2926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Base product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(hardware, software, etc.)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2600692" y="1224267"/>
            <a:ext cx="807932" cy="969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Virtual Machine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369193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CLOUD VM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6749193" y="12242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RUGGED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9428333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1U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10075866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2U</a:t>
            </a:r>
          </a:p>
        </p:txBody>
      </p:sp>
      <p:sp>
        <p:nvSpPr>
          <p:cNvPr id="188" name="TextBox 187"/>
          <p:cNvSpPr txBox="1"/>
          <p:nvPr/>
        </p:nvSpPr>
        <p:spPr>
          <a:xfrm>
            <a:off x="1066625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3U+</a:t>
            </a:r>
          </a:p>
        </p:txBody>
      </p:sp>
      <p:sp>
        <p:nvSpPr>
          <p:cNvPr id="190" name="TextBox 189"/>
          <p:cNvSpPr txBox="1"/>
          <p:nvPr/>
        </p:nvSpPr>
        <p:spPr>
          <a:xfrm>
            <a:off x="11356665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ALT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7863284" y="1224268"/>
            <a:ext cx="636950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Gut</a:t>
            </a:r>
          </a:p>
        </p:txBody>
      </p:sp>
      <p:cxnSp>
        <p:nvCxnSpPr>
          <p:cNvPr id="208" name="Straight Connector 207"/>
          <p:cNvCxnSpPr/>
          <p:nvPr/>
        </p:nvCxnSpPr>
        <p:spPr bwMode="auto">
          <a:xfrm>
            <a:off x="7628334" y="1229973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9" name="Straight Connector 208"/>
          <p:cNvCxnSpPr/>
          <p:nvPr/>
        </p:nvCxnSpPr>
        <p:spPr bwMode="auto">
          <a:xfrm>
            <a:off x="5578494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0" name="Straight Connector 209"/>
          <p:cNvCxnSpPr/>
          <p:nvPr/>
        </p:nvCxnSpPr>
        <p:spPr bwMode="auto">
          <a:xfrm>
            <a:off x="6561938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1" name="TextBox 210"/>
          <p:cNvSpPr txBox="1"/>
          <p:nvPr/>
        </p:nvSpPr>
        <p:spPr>
          <a:xfrm>
            <a:off x="474296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Container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217" name="TextBox 216"/>
          <p:cNvSpPr txBox="1"/>
          <p:nvPr/>
        </p:nvSpPr>
        <p:spPr>
          <a:xfrm>
            <a:off x="5710198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Hosted/SaaS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219" name="TextBox 218"/>
          <p:cNvSpPr txBox="1"/>
          <p:nvPr/>
        </p:nvSpPr>
        <p:spPr>
          <a:xfrm>
            <a:off x="879138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DESKTOP</a:t>
            </a:r>
          </a:p>
        </p:txBody>
      </p:sp>
      <p:pic>
        <p:nvPicPr>
          <p:cNvPr id="225" name="Picture 224" descr="FortiGate_6000F_Left_FG.emf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6478" y="3275358"/>
            <a:ext cx="504824" cy="378093"/>
          </a:xfrm>
          <a:prstGeom prst="rect">
            <a:avLst/>
          </a:prstGeom>
        </p:spPr>
      </p:pic>
      <p:pic>
        <p:nvPicPr>
          <p:cNvPr id="2" name="Picture 1" descr="FortiGate_6000F_Right_FG.emf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1528" y="3150561"/>
            <a:ext cx="470536" cy="352413"/>
          </a:xfrm>
          <a:prstGeom prst="rect">
            <a:avLst/>
          </a:prstGeom>
        </p:spPr>
      </p:pic>
      <p:pic>
        <p:nvPicPr>
          <p:cNvPr id="227" name="Picture 226" descr="cloud-service-FortiMail.emf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579" y="5830138"/>
            <a:ext cx="470760" cy="337623"/>
          </a:xfrm>
          <a:prstGeom prst="rect">
            <a:avLst/>
          </a:prstGeom>
        </p:spPr>
      </p:pic>
      <p:pic>
        <p:nvPicPr>
          <p:cNvPr id="3" name="Picture 2" descr="cloud-service-FortiMail-Lt.emf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416" y="5830138"/>
            <a:ext cx="455306" cy="326539"/>
          </a:xfrm>
          <a:prstGeom prst="rect">
            <a:avLst/>
          </a:prstGeom>
        </p:spPr>
      </p:pic>
      <p:pic>
        <p:nvPicPr>
          <p:cNvPr id="132" name="Picture 131" descr="ISO_Fortigate_1u_Front.png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714" y="2670994"/>
            <a:ext cx="457200" cy="157410"/>
          </a:xfrm>
          <a:prstGeom prst="rect">
            <a:avLst/>
          </a:prstGeom>
        </p:spPr>
      </p:pic>
      <p:pic>
        <p:nvPicPr>
          <p:cNvPr id="135" name="Picture 134" descr="ISO_Fortigate_2u_Front.png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889" y="2656783"/>
            <a:ext cx="457200" cy="179590"/>
          </a:xfrm>
          <a:prstGeom prst="rect">
            <a:avLst/>
          </a:prstGeom>
        </p:spPr>
      </p:pic>
      <p:pic>
        <p:nvPicPr>
          <p:cNvPr id="136" name="Picture 135" descr="ISO_Fortigate_3u_Front.png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2378" y="2602424"/>
            <a:ext cx="457200" cy="214885"/>
          </a:xfrm>
          <a:prstGeom prst="rect">
            <a:avLst/>
          </a:prstGeom>
        </p:spPr>
      </p:pic>
      <p:sp>
        <p:nvSpPr>
          <p:cNvPr id="137" name="TextBox 235"/>
          <p:cNvSpPr txBox="1">
            <a:spLocks noChangeArrowheads="1"/>
          </p:cNvSpPr>
          <p:nvPr/>
        </p:nvSpPr>
        <p:spPr bwMode="auto">
          <a:xfrm>
            <a:off x="-6876" y="1558628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FortiExtender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38" name="Picture 236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836" y="1634830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" name="Picture 256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667" y="1634830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" name="Picture 320" descr="FortiExtender.ai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69" t="13042" r="11723" b="24928"/>
          <a:stretch>
            <a:fillRect/>
          </a:stretch>
        </p:blipFill>
        <p:spPr bwMode="auto">
          <a:xfrm>
            <a:off x="11555847" y="1609429"/>
            <a:ext cx="461313" cy="514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Picture 194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2907" y="1611546"/>
            <a:ext cx="20526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" name="Picture 141"/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275" y="1646767"/>
            <a:ext cx="249140" cy="431925"/>
          </a:xfrm>
          <a:prstGeom prst="rect">
            <a:avLst/>
          </a:prstGeom>
        </p:spPr>
      </p:pic>
      <p:pic>
        <p:nvPicPr>
          <p:cNvPr id="143" name="Picture 142"/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620" y="1643871"/>
            <a:ext cx="246796" cy="427862"/>
          </a:xfrm>
          <a:prstGeom prst="rect">
            <a:avLst/>
          </a:prstGeom>
        </p:spPr>
      </p:pic>
      <p:sp>
        <p:nvSpPr>
          <p:cNvPr id="144" name="TextBox 275"/>
          <p:cNvSpPr txBox="1">
            <a:spLocks noChangeArrowheads="1"/>
          </p:cNvSpPr>
          <p:nvPr/>
        </p:nvSpPr>
        <p:spPr bwMode="auto">
          <a:xfrm>
            <a:off x="-529" y="218584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FortiFone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45" name="Picture 276"/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093" y="2247687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" name="Picture 277"/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278" y="2239986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" name="Picture 378"/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5904" y="2170942"/>
            <a:ext cx="446500" cy="30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Picture 195"/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4860" y="2419084"/>
            <a:ext cx="4465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" name="Picture 148"/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276" y="2264834"/>
            <a:ext cx="310224" cy="378119"/>
          </a:xfrm>
          <a:prstGeom prst="rect">
            <a:avLst/>
          </a:prstGeom>
        </p:spPr>
      </p:pic>
      <p:pic>
        <p:nvPicPr>
          <p:cNvPr id="150" name="Picture 149"/>
          <p:cNvPicPr>
            <a:picLocks noChangeAspect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586" y="2269819"/>
            <a:ext cx="300537" cy="367549"/>
          </a:xfrm>
          <a:prstGeom prst="rect">
            <a:avLst/>
          </a:prstGeom>
        </p:spPr>
      </p:pic>
      <p:pic>
        <p:nvPicPr>
          <p:cNvPr id="151" name="Picture 150" descr="cloud-service-FortiExtender.emf"/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594" y="1701800"/>
            <a:ext cx="459894" cy="374014"/>
          </a:xfrm>
          <a:prstGeom prst="rect">
            <a:avLst/>
          </a:prstGeom>
        </p:spPr>
      </p:pic>
      <p:sp>
        <p:nvSpPr>
          <p:cNvPr id="152" name="TextBox 212"/>
          <p:cNvSpPr txBox="1">
            <a:spLocks noChangeArrowheads="1"/>
          </p:cNvSpPr>
          <p:nvPr/>
        </p:nvSpPr>
        <p:spPr bwMode="auto">
          <a:xfrm>
            <a:off x="1588" y="5129866"/>
            <a:ext cx="152148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FortiIsolator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53" name="Picture 152" descr="FortiIsolator-Lt.emf"/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914" y="5172294"/>
            <a:ext cx="455974" cy="453806"/>
          </a:xfrm>
          <a:prstGeom prst="rect">
            <a:avLst/>
          </a:prstGeom>
        </p:spPr>
      </p:pic>
      <p:pic>
        <p:nvPicPr>
          <p:cNvPr id="154" name="Picture 153" descr="FortiIsolator-dk.emf"/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689" y="5168901"/>
            <a:ext cx="457201" cy="457201"/>
          </a:xfrm>
          <a:prstGeom prst="rect">
            <a:avLst/>
          </a:prstGeom>
        </p:spPr>
      </p:pic>
      <p:pic>
        <p:nvPicPr>
          <p:cNvPr id="156" name="Picture 155" descr="FortiIsolator-gut-Lt.emf"/>
          <p:cNvPicPr>
            <a:picLocks noChangeAspect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2722" y="5187359"/>
            <a:ext cx="464577" cy="413342"/>
          </a:xfrm>
          <a:prstGeom prst="rect">
            <a:avLst/>
          </a:prstGeom>
        </p:spPr>
      </p:pic>
      <p:pic>
        <p:nvPicPr>
          <p:cNvPr id="157" name="Picture 156" descr="FortiIsolator-gut.emf"/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883" y="5185834"/>
            <a:ext cx="466407" cy="414970"/>
          </a:xfrm>
          <a:prstGeom prst="rect">
            <a:avLst/>
          </a:prstGeom>
        </p:spPr>
      </p:pic>
      <p:pic>
        <p:nvPicPr>
          <p:cNvPr id="9" name="Picture 8" descr="cloud-service-FortiExtender-Lt.emf"/>
          <p:cNvPicPr>
            <a:picLocks noChangeAspect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888" y="1710308"/>
            <a:ext cx="444500" cy="361495"/>
          </a:xfrm>
          <a:prstGeom prst="rect">
            <a:avLst/>
          </a:prstGeom>
        </p:spPr>
      </p:pic>
      <p:pic>
        <p:nvPicPr>
          <p:cNvPr id="129" name="Picture 128" descr="cloud-service-fortigate-dk.emf">
            <a:extLst>
              <a:ext uri="{FF2B5EF4-FFF2-40B4-BE49-F238E27FC236}">
                <a16:creationId xmlns:a16="http://schemas.microsoft.com/office/drawing/2014/main" xmlns="" id="{7EE04F7A-132F-8442-A2A4-B8BE4EFA8419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088" y="2845007"/>
            <a:ext cx="429382" cy="330160"/>
          </a:xfrm>
          <a:prstGeom prst="rect">
            <a:avLst/>
          </a:prstGeom>
        </p:spPr>
      </p:pic>
      <p:pic>
        <p:nvPicPr>
          <p:cNvPr id="133" name="Picture 132" descr="cloud-service-fortigate-dk.emf">
            <a:extLst>
              <a:ext uri="{FF2B5EF4-FFF2-40B4-BE49-F238E27FC236}">
                <a16:creationId xmlns:a16="http://schemas.microsoft.com/office/drawing/2014/main" xmlns="" id="{CB475E37-D3C1-AA4B-8E1D-452FC5D3BAC3}"/>
              </a:ext>
            </a:extLst>
          </p:cNvPr>
          <p:cNvPicPr>
            <a:picLocks noChangeAspect="1"/>
          </p:cNvPicPr>
          <p:nvPr/>
        </p:nvPicPr>
        <p:blipFill>
          <a:blip r:embed="rId72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409" y="2845007"/>
            <a:ext cx="429382" cy="330160"/>
          </a:xfrm>
          <a:prstGeom prst="rect">
            <a:avLst/>
          </a:prstGeom>
        </p:spPr>
      </p:pic>
      <p:pic>
        <p:nvPicPr>
          <p:cNvPr id="134" name="Picture 204">
            <a:extLst>
              <a:ext uri="{FF2B5EF4-FFF2-40B4-BE49-F238E27FC236}">
                <a16:creationId xmlns:a16="http://schemas.microsoft.com/office/drawing/2014/main" xmlns="" id="{3310E967-AE07-4649-AAD2-09F2BD902966}"/>
              </a:ext>
            </a:extLst>
          </p:cNvPr>
          <p:cNvPicPr>
            <a:picLocks noChangeAspect="1"/>
          </p:cNvPicPr>
          <p:nvPr/>
        </p:nvPicPr>
        <p:blipFill>
          <a:blip r:embed="rId73"/>
          <a:stretch>
            <a:fillRect/>
          </a:stretch>
        </p:blipFill>
        <p:spPr bwMode="auto">
          <a:xfrm>
            <a:off x="8791012" y="5079313"/>
            <a:ext cx="455223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294">
            <a:extLst>
              <a:ext uri="{FF2B5EF4-FFF2-40B4-BE49-F238E27FC236}">
                <a16:creationId xmlns:a16="http://schemas.microsoft.com/office/drawing/2014/main" xmlns="" id="{FB9231B1-C54C-7D43-9967-12A5E6ABE611}"/>
              </a:ext>
            </a:extLst>
          </p:cNvPr>
          <p:cNvPicPr>
            <a:picLocks noChangeAspect="1"/>
          </p:cNvPicPr>
          <p:nvPr/>
        </p:nvPicPr>
        <p:blipFill>
          <a:blip r:embed="rId74"/>
          <a:stretch>
            <a:fillRect/>
          </a:stretch>
        </p:blipFill>
        <p:spPr bwMode="auto">
          <a:xfrm>
            <a:off x="8955139" y="5341774"/>
            <a:ext cx="461313" cy="32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7023"/>
      </p:ext>
    </p:extLst>
  </p:cSld>
  <p:clrMapOvr>
    <a:masterClrMapping/>
  </p:clrMapOvr>
  <p:transition xmlns:p14="http://schemas.microsoft.com/office/powerpoint/2010/main"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Rectangle 227"/>
          <p:cNvSpPr/>
          <p:nvPr/>
        </p:nvSpPr>
        <p:spPr bwMode="invGray">
          <a:xfrm>
            <a:off x="6055255" y="1549402"/>
            <a:ext cx="508000" cy="4738915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40"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Rectangle 123"/>
          <p:cNvSpPr/>
          <p:nvPr/>
        </p:nvSpPr>
        <p:spPr bwMode="invGray">
          <a:xfrm>
            <a:off x="8183610" y="1547282"/>
            <a:ext cx="572510" cy="4733927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125" name="Straight Connector 9"/>
          <p:cNvCxnSpPr>
            <a:cxnSpLocks noChangeShapeType="1"/>
          </p:cNvCxnSpPr>
          <p:nvPr/>
        </p:nvCxnSpPr>
        <p:spPr bwMode="auto">
          <a:xfrm flipV="1">
            <a:off x="1589" y="1534585"/>
            <a:ext cx="12188825" cy="23283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5"/>
          <p:cNvCxnSpPr/>
          <p:nvPr/>
        </p:nvCxnSpPr>
        <p:spPr bwMode="auto">
          <a:xfrm flipV="1">
            <a:off x="1589" y="27029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3" name="Straight Connector 142"/>
          <p:cNvCxnSpPr/>
          <p:nvPr/>
        </p:nvCxnSpPr>
        <p:spPr bwMode="auto">
          <a:xfrm flipV="1">
            <a:off x="-11109" y="3259666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4" name="Straight Connector 143"/>
          <p:cNvCxnSpPr/>
          <p:nvPr/>
        </p:nvCxnSpPr>
        <p:spPr bwMode="auto">
          <a:xfrm flipV="1">
            <a:off x="1589" y="2123019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5" name="Title 1"/>
          <p:cNvSpPr>
            <a:spLocks noGrp="1"/>
          </p:cNvSpPr>
          <p:nvPr>
            <p:ph type="title"/>
          </p:nvPr>
        </p:nvSpPr>
        <p:spPr bwMode="auto">
          <a:xfrm>
            <a:off x="601348" y="325399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charset="0"/>
              </a:rPr>
              <a:t>FORTINET</a:t>
            </a:r>
            <a:r>
              <a:rPr lang="en-US" sz="2400" dirty="0">
                <a:latin typeface="Arial" charset="0"/>
              </a:rPr>
              <a:t> – Products 5</a:t>
            </a:r>
          </a:p>
        </p:txBody>
      </p:sp>
      <p:sp>
        <p:nvSpPr>
          <p:cNvPr id="146" name="TextBox 307"/>
          <p:cNvSpPr txBox="1">
            <a:spLocks noChangeArrowheads="1"/>
          </p:cNvSpPr>
          <p:nvPr/>
        </p:nvSpPr>
        <p:spPr bwMode="auto">
          <a:xfrm>
            <a:off x="24046" y="3346201"/>
            <a:ext cx="152995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FortiPortal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47" name="Picture 38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463" y="3341969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Picture 38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622" y="3341969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" name="Picture 38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8331" y="3295402"/>
            <a:ext cx="459198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" name="TextBox 217"/>
          <p:cNvSpPr txBox="1">
            <a:spLocks noChangeArrowheads="1"/>
          </p:cNvSpPr>
          <p:nvPr/>
        </p:nvSpPr>
        <p:spPr bwMode="auto">
          <a:xfrm>
            <a:off x="24045" y="3921935"/>
            <a:ext cx="152148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FortiPresence</a:t>
            </a:r>
          </a:p>
        </p:txBody>
      </p:sp>
      <p:pic>
        <p:nvPicPr>
          <p:cNvPr id="153" name="Picture 2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479" y="3934636"/>
            <a:ext cx="461313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2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381" y="3934636"/>
            <a:ext cx="459196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Picture 24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6087" y="3538820"/>
            <a:ext cx="461313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" name="Picture 38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24732" y="3343085"/>
            <a:ext cx="459198" cy="45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" name="Picture 38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1349" y="3342029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4" name="Straight Connector 193"/>
          <p:cNvCxnSpPr/>
          <p:nvPr/>
        </p:nvCxnSpPr>
        <p:spPr bwMode="auto">
          <a:xfrm flipV="1">
            <a:off x="1589" y="44132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5" name="Straight Connector 194"/>
          <p:cNvCxnSpPr/>
          <p:nvPr/>
        </p:nvCxnSpPr>
        <p:spPr bwMode="auto">
          <a:xfrm flipV="1">
            <a:off x="1589" y="50038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6" name="Straight Connector 195"/>
          <p:cNvCxnSpPr/>
          <p:nvPr/>
        </p:nvCxnSpPr>
        <p:spPr bwMode="auto">
          <a:xfrm flipV="1">
            <a:off x="1589" y="55880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7" name="Straight Connector 196"/>
          <p:cNvCxnSpPr/>
          <p:nvPr/>
        </p:nvCxnSpPr>
        <p:spPr bwMode="auto">
          <a:xfrm flipV="1">
            <a:off x="1589" y="3824819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5" name="TextBox 255"/>
          <p:cNvSpPr txBox="1">
            <a:spLocks noChangeArrowheads="1"/>
          </p:cNvSpPr>
          <p:nvPr/>
        </p:nvSpPr>
        <p:spPr bwMode="auto">
          <a:xfrm>
            <a:off x="1589" y="5634732"/>
            <a:ext cx="152995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FortiSandbox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07" name="Picture 26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021" y="5664366"/>
            <a:ext cx="459196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" name="Picture 26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924" y="5666482"/>
            <a:ext cx="45919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" name="Picture 27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006" y="5664367"/>
            <a:ext cx="459196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" name="Picture 27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165" y="5664367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" name="Picture 27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276" y="5668600"/>
            <a:ext cx="461313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" name="Picture 28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891" y="5668600"/>
            <a:ext cx="459196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4" name="Picture 28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5524" y="5596636"/>
            <a:ext cx="444384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" name="Picture 32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393" y="5840050"/>
            <a:ext cx="442269" cy="319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6" name="TextBox 289"/>
          <p:cNvSpPr txBox="1">
            <a:spLocks noChangeArrowheads="1"/>
          </p:cNvSpPr>
          <p:nvPr/>
        </p:nvSpPr>
        <p:spPr bwMode="auto">
          <a:xfrm>
            <a:off x="1589" y="5019714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FortiRecorder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27" name="Picture 29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719" y="5058665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9" name="Picture 29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563" y="5068440"/>
            <a:ext cx="459196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0" name="Picture 29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340" y="5011250"/>
            <a:ext cx="45919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2" name="Picture 30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874" y="5011251"/>
            <a:ext cx="459198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" name="Picture 30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588" y="5072207"/>
            <a:ext cx="461313" cy="45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8" name="Picture 305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466" y="5062045"/>
            <a:ext cx="45919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1" name="Picture 327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5143" y="5252549"/>
            <a:ext cx="444384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" name="Picture 328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5746" y="5252550"/>
            <a:ext cx="459196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4" name="Picture 263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230" y="3416212"/>
            <a:ext cx="457811" cy="333178"/>
          </a:xfrm>
          <a:prstGeom prst="rect">
            <a:avLst/>
          </a:prstGeom>
        </p:spPr>
      </p:pic>
      <p:pic>
        <p:nvPicPr>
          <p:cNvPr id="265" name="Picture 264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0449" y="3400128"/>
            <a:ext cx="450397" cy="327782"/>
          </a:xfrm>
          <a:prstGeom prst="rect">
            <a:avLst/>
          </a:prstGeom>
        </p:spPr>
      </p:pic>
      <p:pic>
        <p:nvPicPr>
          <p:cNvPr id="266" name="Picture 265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764" y="3928129"/>
            <a:ext cx="347415" cy="475290"/>
          </a:xfrm>
          <a:prstGeom prst="rect">
            <a:avLst/>
          </a:prstGeom>
        </p:spPr>
      </p:pic>
      <p:pic>
        <p:nvPicPr>
          <p:cNvPr id="267" name="Picture 266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897" y="3918724"/>
            <a:ext cx="334532" cy="457667"/>
          </a:xfrm>
          <a:prstGeom prst="rect">
            <a:avLst/>
          </a:prstGeom>
        </p:spPr>
      </p:pic>
      <p:pic>
        <p:nvPicPr>
          <p:cNvPr id="268" name="Picture 267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387" y="5227091"/>
            <a:ext cx="442084" cy="120569"/>
          </a:xfrm>
          <a:prstGeom prst="rect">
            <a:avLst/>
          </a:prstGeom>
        </p:spPr>
      </p:pic>
      <p:pic>
        <p:nvPicPr>
          <p:cNvPr id="269" name="Picture 268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054" y="5226527"/>
            <a:ext cx="433215" cy="118149"/>
          </a:xfrm>
          <a:prstGeom prst="rect">
            <a:avLst/>
          </a:prstGeom>
        </p:spPr>
      </p:pic>
      <p:pic>
        <p:nvPicPr>
          <p:cNvPr id="275" name="Picture 274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705" y="5646608"/>
            <a:ext cx="421616" cy="38774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Picture 319"/>
          <p:cNvPicPr>
            <a:picLocks noChangeAspect="1"/>
          </p:cNvPicPr>
          <p:nvPr/>
        </p:nvPicPr>
        <p:blipFill>
          <a:blip r:embed="rId33">
            <a:duotone>
              <a:prstClr val="black"/>
              <a:schemeClr val="tx2">
                <a:tint val="45000"/>
                <a:satMod val="400000"/>
              </a:schemeClr>
            </a:duotone>
            <a:lum bright="-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810" y="5643034"/>
            <a:ext cx="442714" cy="4071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0" name="Straight Connector 149"/>
          <p:cNvCxnSpPr/>
          <p:nvPr/>
        </p:nvCxnSpPr>
        <p:spPr bwMode="auto">
          <a:xfrm>
            <a:off x="2458285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1" name="Straight Connector 150"/>
          <p:cNvCxnSpPr/>
          <p:nvPr/>
        </p:nvCxnSpPr>
        <p:spPr bwMode="auto">
          <a:xfrm>
            <a:off x="3505271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5" name="Straight Connector 154"/>
          <p:cNvCxnSpPr/>
          <p:nvPr/>
        </p:nvCxnSpPr>
        <p:spPr bwMode="auto">
          <a:xfrm>
            <a:off x="4537257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4" name="Straight Connector 173"/>
          <p:cNvCxnSpPr/>
          <p:nvPr/>
        </p:nvCxnSpPr>
        <p:spPr bwMode="auto">
          <a:xfrm>
            <a:off x="8750001" y="1238439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5" name="Straight Connector 174"/>
          <p:cNvCxnSpPr/>
          <p:nvPr/>
        </p:nvCxnSpPr>
        <p:spPr bwMode="auto">
          <a:xfrm>
            <a:off x="9388123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6" name="Straight Connector 175"/>
          <p:cNvCxnSpPr/>
          <p:nvPr/>
        </p:nvCxnSpPr>
        <p:spPr bwMode="auto">
          <a:xfrm>
            <a:off x="10044122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7" name="Straight Connector 176"/>
          <p:cNvCxnSpPr/>
          <p:nvPr/>
        </p:nvCxnSpPr>
        <p:spPr bwMode="auto">
          <a:xfrm>
            <a:off x="10700125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8" name="Straight Connector 177"/>
          <p:cNvCxnSpPr/>
          <p:nvPr/>
        </p:nvCxnSpPr>
        <p:spPr bwMode="auto">
          <a:xfrm>
            <a:off x="11311528" y="1209674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9" name="TextBox 178"/>
          <p:cNvSpPr txBox="1"/>
          <p:nvPr/>
        </p:nvSpPr>
        <p:spPr>
          <a:xfrm>
            <a:off x="1635427" y="1224267"/>
            <a:ext cx="636951" cy="2926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Base product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(hardware, software, etc.)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2600692" y="1224267"/>
            <a:ext cx="807932" cy="969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Virtual Machine</a:t>
            </a:r>
          </a:p>
        </p:txBody>
      </p:sp>
      <p:sp>
        <p:nvSpPr>
          <p:cNvPr id="181" name="TextBox 180"/>
          <p:cNvSpPr txBox="1"/>
          <p:nvPr/>
        </p:nvSpPr>
        <p:spPr>
          <a:xfrm>
            <a:off x="369193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CLOUD VM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6749193" y="12242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RUGGED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9428333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1U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10075866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2U</a:t>
            </a:r>
          </a:p>
        </p:txBody>
      </p:sp>
      <p:sp>
        <p:nvSpPr>
          <p:cNvPr id="185" name="TextBox 184"/>
          <p:cNvSpPr txBox="1"/>
          <p:nvPr/>
        </p:nvSpPr>
        <p:spPr>
          <a:xfrm>
            <a:off x="1066625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3U+</a:t>
            </a:r>
          </a:p>
        </p:txBody>
      </p:sp>
      <p:sp>
        <p:nvSpPr>
          <p:cNvPr id="186" name="TextBox 185"/>
          <p:cNvSpPr txBox="1"/>
          <p:nvPr/>
        </p:nvSpPr>
        <p:spPr>
          <a:xfrm>
            <a:off x="11356665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ALT</a:t>
            </a:r>
          </a:p>
        </p:txBody>
      </p:sp>
      <p:cxnSp>
        <p:nvCxnSpPr>
          <p:cNvPr id="187" name="Straight Connector 186"/>
          <p:cNvCxnSpPr/>
          <p:nvPr/>
        </p:nvCxnSpPr>
        <p:spPr bwMode="auto">
          <a:xfrm>
            <a:off x="1389590" y="1217085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8" name="TextBox 187"/>
          <p:cNvSpPr txBox="1"/>
          <p:nvPr/>
        </p:nvSpPr>
        <p:spPr>
          <a:xfrm>
            <a:off x="7863284" y="1224268"/>
            <a:ext cx="636950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Gut</a:t>
            </a:r>
          </a:p>
        </p:txBody>
      </p:sp>
      <p:cxnSp>
        <p:nvCxnSpPr>
          <p:cNvPr id="206" name="Straight Connector 205"/>
          <p:cNvCxnSpPr/>
          <p:nvPr/>
        </p:nvCxnSpPr>
        <p:spPr bwMode="auto">
          <a:xfrm>
            <a:off x="7628334" y="1229973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3" name="Straight Connector 212"/>
          <p:cNvCxnSpPr/>
          <p:nvPr/>
        </p:nvCxnSpPr>
        <p:spPr bwMode="auto">
          <a:xfrm>
            <a:off x="5578494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6" name="Straight Connector 215"/>
          <p:cNvCxnSpPr/>
          <p:nvPr/>
        </p:nvCxnSpPr>
        <p:spPr bwMode="auto">
          <a:xfrm>
            <a:off x="6561938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9" name="TextBox 218"/>
          <p:cNvSpPr txBox="1"/>
          <p:nvPr/>
        </p:nvSpPr>
        <p:spPr>
          <a:xfrm>
            <a:off x="474296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Container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222" name="TextBox 221"/>
          <p:cNvSpPr txBox="1"/>
          <p:nvPr/>
        </p:nvSpPr>
        <p:spPr>
          <a:xfrm>
            <a:off x="5710198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Hosted/SaaS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879138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DESKTOP</a:t>
            </a:r>
          </a:p>
        </p:txBody>
      </p:sp>
      <p:pic>
        <p:nvPicPr>
          <p:cNvPr id="234" name="Picture 3" descr="Cloud-Sandboxing.emf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322" y="5728584"/>
            <a:ext cx="452466" cy="333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Cloud-Sandboxing-Lt.emf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121" y="5736526"/>
            <a:ext cx="452681" cy="334270"/>
          </a:xfrm>
          <a:prstGeom prst="rect">
            <a:avLst/>
          </a:prstGeom>
        </p:spPr>
      </p:pic>
      <p:sp>
        <p:nvSpPr>
          <p:cNvPr id="118" name="TextBox 117"/>
          <p:cNvSpPr txBox="1">
            <a:spLocks noChangeArrowheads="1"/>
          </p:cNvSpPr>
          <p:nvPr/>
        </p:nvSpPr>
        <p:spPr bwMode="auto">
          <a:xfrm>
            <a:off x="14003" y="4438133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FortiProxy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19" name="Picture 118" descr="icon-FortiProxy-Dk.emf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549" y="4489617"/>
            <a:ext cx="457200" cy="457200"/>
          </a:xfrm>
          <a:prstGeom prst="rect">
            <a:avLst/>
          </a:prstGeom>
        </p:spPr>
      </p:pic>
      <p:pic>
        <p:nvPicPr>
          <p:cNvPr id="120" name="Picture 119" descr="icon-FortiProxy-Lt.emf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551" y="4489318"/>
            <a:ext cx="458828" cy="458294"/>
          </a:xfrm>
          <a:prstGeom prst="rect">
            <a:avLst/>
          </a:prstGeom>
        </p:spPr>
      </p:pic>
      <p:pic>
        <p:nvPicPr>
          <p:cNvPr id="121" name="Picture 120" descr="icon-FortiProxy-sym-Dk.emf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882" y="4503366"/>
            <a:ext cx="491066" cy="379781"/>
          </a:xfrm>
          <a:prstGeom prst="rect">
            <a:avLst/>
          </a:prstGeom>
        </p:spPr>
      </p:pic>
      <p:pic>
        <p:nvPicPr>
          <p:cNvPr id="122" name="Picture 121" descr="icon-FortiProxy-sym-Lt.emf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6476" y="4523395"/>
            <a:ext cx="491068" cy="379782"/>
          </a:xfrm>
          <a:prstGeom prst="rect">
            <a:avLst/>
          </a:prstGeom>
        </p:spPr>
      </p:pic>
      <p:sp>
        <p:nvSpPr>
          <p:cNvPr id="123" name="TextBox 343"/>
          <p:cNvSpPr txBox="1">
            <a:spLocks noChangeArrowheads="1"/>
          </p:cNvSpPr>
          <p:nvPr/>
        </p:nvSpPr>
        <p:spPr bwMode="auto">
          <a:xfrm>
            <a:off x="20342" y="2764779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FortiPlanner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27" name="Picture 348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006" y="2802881"/>
            <a:ext cx="459196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355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5793" y="2802881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Picture 128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38" y="2828367"/>
            <a:ext cx="386536" cy="364645"/>
          </a:xfrm>
          <a:prstGeom prst="rect">
            <a:avLst/>
          </a:prstGeom>
        </p:spPr>
      </p:pic>
      <p:pic>
        <p:nvPicPr>
          <p:cNvPr id="130" name="Picture 129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676" y="2829315"/>
            <a:ext cx="375943" cy="354653"/>
          </a:xfrm>
          <a:prstGeom prst="rect">
            <a:avLst/>
          </a:prstGeom>
        </p:spPr>
      </p:pic>
      <p:sp>
        <p:nvSpPr>
          <p:cNvPr id="131" name="TextBox 212"/>
          <p:cNvSpPr txBox="1">
            <a:spLocks noChangeArrowheads="1"/>
          </p:cNvSpPr>
          <p:nvPr/>
        </p:nvSpPr>
        <p:spPr bwMode="auto">
          <a:xfrm>
            <a:off x="46488" y="2161475"/>
            <a:ext cx="152148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FortiNAC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32" name="Picture 131" descr="FortiNAC-Dk.emf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899" y="2212304"/>
            <a:ext cx="456585" cy="457200"/>
          </a:xfrm>
          <a:prstGeom prst="rect">
            <a:avLst/>
          </a:prstGeom>
        </p:spPr>
      </p:pic>
      <p:pic>
        <p:nvPicPr>
          <p:cNvPr id="133" name="Picture 132" descr="FortiNAC-trans-dk.emf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166" y="2209167"/>
            <a:ext cx="457200" cy="457200"/>
          </a:xfrm>
          <a:prstGeom prst="rect">
            <a:avLst/>
          </a:prstGeom>
        </p:spPr>
      </p:pic>
      <p:pic>
        <p:nvPicPr>
          <p:cNvPr id="134" name="Picture 133" descr="FortiNAC-gut-dk.emf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294" y="2255225"/>
            <a:ext cx="417422" cy="417422"/>
          </a:xfrm>
          <a:prstGeom prst="rect">
            <a:avLst/>
          </a:prstGeom>
        </p:spPr>
      </p:pic>
      <p:pic>
        <p:nvPicPr>
          <p:cNvPr id="135" name="Picture 134" descr="FortiNAC-gut-Lt.emf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022" y="2247937"/>
            <a:ext cx="423150" cy="423150"/>
          </a:xfrm>
          <a:prstGeom prst="rect">
            <a:avLst/>
          </a:prstGeom>
        </p:spPr>
      </p:pic>
      <p:pic>
        <p:nvPicPr>
          <p:cNvPr id="136" name="Picture 135" descr="FortiNAC-VM-Lt.emf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6" y="2219888"/>
            <a:ext cx="461834" cy="461834"/>
          </a:xfrm>
          <a:prstGeom prst="rect">
            <a:avLst/>
          </a:prstGeom>
        </p:spPr>
      </p:pic>
      <p:pic>
        <p:nvPicPr>
          <p:cNvPr id="137" name="Picture 136" descr="FortiNAC-VM-dk.emf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158" y="2225447"/>
            <a:ext cx="446679" cy="446679"/>
          </a:xfrm>
          <a:prstGeom prst="rect">
            <a:avLst/>
          </a:prstGeom>
        </p:spPr>
      </p:pic>
      <p:pic>
        <p:nvPicPr>
          <p:cNvPr id="138" name="Picture 137" descr="Iso_FortiNAC_1u_L.emf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577" y="2134064"/>
            <a:ext cx="471260" cy="328008"/>
          </a:xfrm>
          <a:prstGeom prst="rect">
            <a:avLst/>
          </a:prstGeom>
        </p:spPr>
      </p:pic>
      <p:pic>
        <p:nvPicPr>
          <p:cNvPr id="139" name="Picture 138" descr="Iso_FortiNAC_1u_R.emf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1764" y="2396330"/>
            <a:ext cx="469848" cy="326099"/>
          </a:xfrm>
          <a:prstGeom prst="rect">
            <a:avLst/>
          </a:prstGeom>
        </p:spPr>
      </p:pic>
      <p:sp>
        <p:nvSpPr>
          <p:cNvPr id="140" name="TextBox 173"/>
          <p:cNvSpPr txBox="1">
            <a:spLocks noChangeArrowheads="1"/>
          </p:cNvSpPr>
          <p:nvPr/>
        </p:nvSpPr>
        <p:spPr bwMode="auto">
          <a:xfrm>
            <a:off x="40066" y="1556924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FortiManager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41" name="Picture 174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961" y="1609842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" name="Picture 175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749" y="1609842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" name="Picture 176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385" y="1611958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0" name="Picture 177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517" y="1611958"/>
            <a:ext cx="459198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243" y="1609842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60" y="1609842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Picture 185"/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4348" y="1533641"/>
            <a:ext cx="459198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" name="Picture 186"/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3416" y="1533642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" name="Picture 297"/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4219" y="1806692"/>
            <a:ext cx="444384" cy="309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" name="Picture 298"/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3286" y="1802457"/>
            <a:ext cx="444384" cy="319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" name="Picture 166"/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1038" y="1601037"/>
            <a:ext cx="334950" cy="441525"/>
          </a:xfrm>
          <a:prstGeom prst="rect">
            <a:avLst/>
          </a:prstGeom>
        </p:spPr>
      </p:pic>
      <p:pic>
        <p:nvPicPr>
          <p:cNvPr id="168" name="Picture 167"/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892" y="1596284"/>
            <a:ext cx="331097" cy="434926"/>
          </a:xfrm>
          <a:prstGeom prst="rect">
            <a:avLst/>
          </a:prstGeom>
        </p:spPr>
      </p:pic>
      <p:pic>
        <p:nvPicPr>
          <p:cNvPr id="169" name="Picture 4" descr="Cloud-Management &amp; Analysis.emf"/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002" y="1659946"/>
            <a:ext cx="465965" cy="386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0" name="Picture 169" descr="Cloud-Management &amp; Analysis-Lt.emf"/>
          <p:cNvPicPr>
            <a:picLocks noChangeAspect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915" y="1657383"/>
            <a:ext cx="455162" cy="37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865448"/>
      </p:ext>
    </p:extLst>
  </p:cSld>
  <p:clrMapOvr>
    <a:masterClrMapping/>
  </p:clrMapOvr>
  <p:transition xmlns:p14="http://schemas.microsoft.com/office/powerpoint/2010/main"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Rectangle 320"/>
          <p:cNvSpPr/>
          <p:nvPr/>
        </p:nvSpPr>
        <p:spPr bwMode="invGray">
          <a:xfrm>
            <a:off x="6055255" y="1549402"/>
            <a:ext cx="508000" cy="4738915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40"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Rectangle 130"/>
          <p:cNvSpPr/>
          <p:nvPr/>
        </p:nvSpPr>
        <p:spPr bwMode="invGray">
          <a:xfrm>
            <a:off x="8184917" y="1557868"/>
            <a:ext cx="571204" cy="4738915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40"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32" name="Straight Connector 131"/>
          <p:cNvCxnSpPr/>
          <p:nvPr/>
        </p:nvCxnSpPr>
        <p:spPr bwMode="auto">
          <a:xfrm>
            <a:off x="2458285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3" name="Straight Connector 132"/>
          <p:cNvCxnSpPr/>
          <p:nvPr/>
        </p:nvCxnSpPr>
        <p:spPr bwMode="auto">
          <a:xfrm>
            <a:off x="3505271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4" name="Straight Connector 133"/>
          <p:cNvCxnSpPr/>
          <p:nvPr/>
        </p:nvCxnSpPr>
        <p:spPr bwMode="auto">
          <a:xfrm>
            <a:off x="4537257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5" name="Straight Connector 134"/>
          <p:cNvCxnSpPr/>
          <p:nvPr/>
        </p:nvCxnSpPr>
        <p:spPr bwMode="auto">
          <a:xfrm>
            <a:off x="8750001" y="1238439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7" name="Straight Connector 136"/>
          <p:cNvCxnSpPr/>
          <p:nvPr/>
        </p:nvCxnSpPr>
        <p:spPr bwMode="auto">
          <a:xfrm>
            <a:off x="9388123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8" name="Straight Connector 137"/>
          <p:cNvCxnSpPr/>
          <p:nvPr/>
        </p:nvCxnSpPr>
        <p:spPr bwMode="auto">
          <a:xfrm>
            <a:off x="10044122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9" name="Straight Connector 138"/>
          <p:cNvCxnSpPr/>
          <p:nvPr/>
        </p:nvCxnSpPr>
        <p:spPr bwMode="auto">
          <a:xfrm>
            <a:off x="10700125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0" name="Straight Connector 139"/>
          <p:cNvCxnSpPr/>
          <p:nvPr/>
        </p:nvCxnSpPr>
        <p:spPr bwMode="auto">
          <a:xfrm>
            <a:off x="11311528" y="1209674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1" name="TextBox 140"/>
          <p:cNvSpPr txBox="1"/>
          <p:nvPr/>
        </p:nvSpPr>
        <p:spPr>
          <a:xfrm>
            <a:off x="1635427" y="1224267"/>
            <a:ext cx="636951" cy="2926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Base product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(hardware, software, etc.)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2600692" y="1224267"/>
            <a:ext cx="807932" cy="969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Virtual Machine</a:t>
            </a:r>
          </a:p>
        </p:txBody>
      </p:sp>
      <p:sp>
        <p:nvSpPr>
          <p:cNvPr id="143" name="TextBox 142"/>
          <p:cNvSpPr txBox="1"/>
          <p:nvPr/>
        </p:nvSpPr>
        <p:spPr>
          <a:xfrm>
            <a:off x="369193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CLOUD VM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6749193" y="12242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RUGGED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879138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DESKTOP</a:t>
            </a:r>
          </a:p>
        </p:txBody>
      </p:sp>
      <p:sp>
        <p:nvSpPr>
          <p:cNvPr id="146" name="TextBox 145"/>
          <p:cNvSpPr txBox="1"/>
          <p:nvPr/>
        </p:nvSpPr>
        <p:spPr>
          <a:xfrm>
            <a:off x="9428333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1U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10075866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2U</a:t>
            </a:r>
          </a:p>
        </p:txBody>
      </p:sp>
      <p:sp>
        <p:nvSpPr>
          <p:cNvPr id="148" name="TextBox 147"/>
          <p:cNvSpPr txBox="1"/>
          <p:nvPr/>
        </p:nvSpPr>
        <p:spPr>
          <a:xfrm>
            <a:off x="1066625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3U+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11356665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ALT</a:t>
            </a:r>
          </a:p>
        </p:txBody>
      </p:sp>
      <p:cxnSp>
        <p:nvCxnSpPr>
          <p:cNvPr id="152" name="Straight Connector 151"/>
          <p:cNvCxnSpPr/>
          <p:nvPr/>
        </p:nvCxnSpPr>
        <p:spPr bwMode="auto">
          <a:xfrm flipV="1">
            <a:off x="12170" y="4449234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3" name="Straight Connector 152"/>
          <p:cNvCxnSpPr/>
          <p:nvPr/>
        </p:nvCxnSpPr>
        <p:spPr bwMode="auto">
          <a:xfrm flipV="1">
            <a:off x="20635" y="5063067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4" name="Straight Connector 153"/>
          <p:cNvCxnSpPr/>
          <p:nvPr/>
        </p:nvCxnSpPr>
        <p:spPr bwMode="auto">
          <a:xfrm flipV="1">
            <a:off x="18518" y="5683251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6" name="Title 1"/>
          <p:cNvSpPr txBox="1">
            <a:spLocks/>
          </p:cNvSpPr>
          <p:nvPr/>
        </p:nvSpPr>
        <p:spPr bwMode="auto">
          <a:xfrm>
            <a:off x="611031" y="306918"/>
            <a:ext cx="9985949" cy="455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algn="l" defTabSz="91424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3200" b="0" i="0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defRPr/>
            </a:pPr>
            <a:r>
              <a:rPr lang="en-US" sz="2400" dirty="0">
                <a:solidFill>
                  <a:srgbClr val="FF0000"/>
                </a:solidFill>
                <a:latin typeface="Arial" charset="0"/>
              </a:rPr>
              <a:t>FORTINET</a:t>
            </a:r>
            <a:r>
              <a:rPr lang="en-US" sz="2400" dirty="0">
                <a:solidFill>
                  <a:srgbClr val="000000"/>
                </a:solidFill>
                <a:latin typeface="Arial" charset="0"/>
              </a:rPr>
              <a:t> – Products 6</a:t>
            </a:r>
          </a:p>
        </p:txBody>
      </p:sp>
      <p:cxnSp>
        <p:nvCxnSpPr>
          <p:cNvPr id="157" name="Straight Connector 9"/>
          <p:cNvCxnSpPr>
            <a:cxnSpLocks noChangeShapeType="1"/>
          </p:cNvCxnSpPr>
          <p:nvPr/>
        </p:nvCxnSpPr>
        <p:spPr bwMode="auto">
          <a:xfrm flipV="1">
            <a:off x="1589" y="1543052"/>
            <a:ext cx="12188825" cy="23283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57"/>
          <p:cNvCxnSpPr/>
          <p:nvPr/>
        </p:nvCxnSpPr>
        <p:spPr bwMode="auto">
          <a:xfrm flipV="1">
            <a:off x="1589" y="2722034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9" name="Straight Connector 158"/>
          <p:cNvCxnSpPr/>
          <p:nvPr/>
        </p:nvCxnSpPr>
        <p:spPr bwMode="auto">
          <a:xfrm flipV="1">
            <a:off x="12170" y="33125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0" name="Straight Connector 159"/>
          <p:cNvCxnSpPr/>
          <p:nvPr/>
        </p:nvCxnSpPr>
        <p:spPr bwMode="auto">
          <a:xfrm flipV="1">
            <a:off x="1589" y="38967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1" name="Straight Connector 160"/>
          <p:cNvCxnSpPr/>
          <p:nvPr/>
        </p:nvCxnSpPr>
        <p:spPr bwMode="auto">
          <a:xfrm flipV="1">
            <a:off x="18518" y="212301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5" name="TextBox 114"/>
          <p:cNvSpPr txBox="1">
            <a:spLocks noChangeArrowheads="1"/>
          </p:cNvSpPr>
          <p:nvPr/>
        </p:nvSpPr>
        <p:spPr bwMode="auto">
          <a:xfrm>
            <a:off x="14286" y="5773675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FortiWeb</a:t>
            </a:r>
          </a:p>
        </p:txBody>
      </p:sp>
      <p:pic>
        <p:nvPicPr>
          <p:cNvPr id="166" name="Picture 1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038" y="5801193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" name="Picture 1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000" y="5801193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" name="Picture 1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718" y="5801193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9" name="Picture 1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095" y="5801193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0" name="Picture 1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284" y="5805426"/>
            <a:ext cx="459198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" name="Picture 1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953" y="5807542"/>
            <a:ext cx="45919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2" name="TextBox 131"/>
          <p:cNvSpPr txBox="1">
            <a:spLocks noChangeArrowheads="1"/>
          </p:cNvSpPr>
          <p:nvPr/>
        </p:nvSpPr>
        <p:spPr bwMode="auto">
          <a:xfrm>
            <a:off x="14286" y="5060359"/>
            <a:ext cx="152995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FortiWAN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73" name="Picture 13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907" y="5143249"/>
            <a:ext cx="459198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9" name="Picture 13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953" y="5135255"/>
            <a:ext cx="45708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0" name="Picture 14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038" y="5156203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" name="Picture 14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001" y="5162512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2" name="TextBox 148"/>
          <p:cNvSpPr txBox="1">
            <a:spLocks noChangeArrowheads="1"/>
          </p:cNvSpPr>
          <p:nvPr/>
        </p:nvSpPr>
        <p:spPr bwMode="auto">
          <a:xfrm>
            <a:off x="14286" y="4514261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FortiVoice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93" name="Picture 15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284" y="4567180"/>
            <a:ext cx="459196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" name="Picture 16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954" y="4569294"/>
            <a:ext cx="461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" name="Picture 16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038" y="4567180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" name="Picture 16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000" y="4567180"/>
            <a:ext cx="459196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7" name="TextBox 199"/>
          <p:cNvSpPr txBox="1">
            <a:spLocks noChangeArrowheads="1"/>
          </p:cNvSpPr>
          <p:nvPr/>
        </p:nvSpPr>
        <p:spPr bwMode="auto">
          <a:xfrm>
            <a:off x="14286" y="3938525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FortiView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98" name="Picture 20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284" y="3966045"/>
            <a:ext cx="459198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9" name="Picture 20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954" y="3959693"/>
            <a:ext cx="45708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0" name="Straight Connector 199"/>
          <p:cNvCxnSpPr/>
          <p:nvPr/>
        </p:nvCxnSpPr>
        <p:spPr bwMode="auto">
          <a:xfrm>
            <a:off x="1389590" y="1217085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03" name="Picture 12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4673" y="5744046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" name="Picture 125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0786" y="5748278"/>
            <a:ext cx="459198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" name="Picture 293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2213" y="6008627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" name="Picture 294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8329" y="6021326"/>
            <a:ext cx="459196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" name="Picture 13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0788" y="5066710"/>
            <a:ext cx="461313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" name="Picture 139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4673" y="5075178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" name="Picture 287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3728" y="5329177"/>
            <a:ext cx="446500" cy="313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" name="Picture 292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2425" y="5324944"/>
            <a:ext cx="444384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" name="Picture 172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8105" y="4493096"/>
            <a:ext cx="461313" cy="319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4" name="Picture 192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037" y="4503679"/>
            <a:ext cx="461313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" name="Picture 284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3705" y="4766145"/>
            <a:ext cx="448616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7" name="Picture 286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7587" y="4766145"/>
            <a:ext cx="444384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8" name="TextBox 217"/>
          <p:cNvSpPr txBox="1"/>
          <p:nvPr/>
        </p:nvSpPr>
        <p:spPr>
          <a:xfrm>
            <a:off x="7863284" y="1224268"/>
            <a:ext cx="636950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Gut</a:t>
            </a:r>
          </a:p>
        </p:txBody>
      </p:sp>
      <p:cxnSp>
        <p:nvCxnSpPr>
          <p:cNvPr id="223" name="Straight Connector 222"/>
          <p:cNvCxnSpPr/>
          <p:nvPr/>
        </p:nvCxnSpPr>
        <p:spPr bwMode="auto">
          <a:xfrm>
            <a:off x="7628334" y="1229973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24" name="Picture 223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764" y="3941641"/>
            <a:ext cx="424659" cy="484158"/>
          </a:xfrm>
          <a:prstGeom prst="rect">
            <a:avLst/>
          </a:prstGeom>
        </p:spPr>
      </p:pic>
      <p:pic>
        <p:nvPicPr>
          <p:cNvPr id="226" name="Picture 225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148" y="3939219"/>
            <a:ext cx="427571" cy="487478"/>
          </a:xfrm>
          <a:prstGeom prst="rect">
            <a:avLst/>
          </a:prstGeom>
        </p:spPr>
      </p:pic>
      <p:pic>
        <p:nvPicPr>
          <p:cNvPr id="227" name="Picture 226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301" y="4515458"/>
            <a:ext cx="411760" cy="503571"/>
          </a:xfrm>
          <a:prstGeom prst="rect">
            <a:avLst/>
          </a:prstGeom>
        </p:spPr>
      </p:pic>
      <p:pic>
        <p:nvPicPr>
          <p:cNvPr id="229" name="Picture 228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169" y="4502935"/>
            <a:ext cx="415958" cy="508706"/>
          </a:xfrm>
          <a:prstGeom prst="rect">
            <a:avLst/>
          </a:prstGeom>
        </p:spPr>
      </p:pic>
      <p:pic>
        <p:nvPicPr>
          <p:cNvPr id="230" name="Picture 229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013" y="5125405"/>
            <a:ext cx="453089" cy="550072"/>
          </a:xfrm>
          <a:prstGeom prst="rect">
            <a:avLst/>
          </a:prstGeom>
        </p:spPr>
      </p:pic>
      <p:pic>
        <p:nvPicPr>
          <p:cNvPr id="232" name="Picture 231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322" y="5125216"/>
            <a:ext cx="425361" cy="516408"/>
          </a:xfrm>
          <a:prstGeom prst="rect">
            <a:avLst/>
          </a:prstGeom>
        </p:spPr>
      </p:pic>
      <p:pic>
        <p:nvPicPr>
          <p:cNvPr id="236" name="Picture 235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093" y="5804513"/>
            <a:ext cx="472059" cy="486221"/>
          </a:xfrm>
          <a:prstGeom prst="rect">
            <a:avLst/>
          </a:prstGeom>
        </p:spPr>
      </p:pic>
      <p:pic>
        <p:nvPicPr>
          <p:cNvPr id="238" name="Picture 237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6806" y="5809997"/>
            <a:ext cx="458515" cy="472270"/>
          </a:xfrm>
          <a:prstGeom prst="rect">
            <a:avLst/>
          </a:prstGeom>
        </p:spPr>
      </p:pic>
      <p:sp>
        <p:nvSpPr>
          <p:cNvPr id="304" name="TextBox 234"/>
          <p:cNvSpPr txBox="1">
            <a:spLocks noChangeArrowheads="1"/>
          </p:cNvSpPr>
          <p:nvPr/>
        </p:nvSpPr>
        <p:spPr bwMode="auto">
          <a:xfrm>
            <a:off x="1588" y="3391408"/>
            <a:ext cx="152995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FortiToken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305" name="Picture 235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285" y="3387176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6" name="Picture 237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954" y="3387176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" name="Picture 263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1838" y="3358631"/>
            <a:ext cx="296256" cy="277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" name="Picture 264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6396" y="3326435"/>
            <a:ext cx="224308" cy="43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" name="Picture 265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0704" y="3431627"/>
            <a:ext cx="224308" cy="43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" name="Picture 267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7030" y="3607400"/>
            <a:ext cx="313185" cy="29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3" name="Picture 312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430" y="3500804"/>
            <a:ext cx="503029" cy="197974"/>
          </a:xfrm>
          <a:prstGeom prst="rect">
            <a:avLst/>
          </a:prstGeom>
        </p:spPr>
      </p:pic>
      <p:pic>
        <p:nvPicPr>
          <p:cNvPr id="314" name="Picture 313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0400" y="3493488"/>
            <a:ext cx="521140" cy="205102"/>
          </a:xfrm>
          <a:prstGeom prst="rect">
            <a:avLst/>
          </a:prstGeom>
        </p:spPr>
      </p:pic>
      <p:cxnSp>
        <p:nvCxnSpPr>
          <p:cNvPr id="315" name="Straight Connector 314"/>
          <p:cNvCxnSpPr/>
          <p:nvPr/>
        </p:nvCxnSpPr>
        <p:spPr bwMode="auto">
          <a:xfrm>
            <a:off x="5578494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8" name="Straight Connector 317"/>
          <p:cNvCxnSpPr/>
          <p:nvPr/>
        </p:nvCxnSpPr>
        <p:spPr bwMode="auto">
          <a:xfrm>
            <a:off x="6561938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19" name="TextBox 318"/>
          <p:cNvSpPr txBox="1"/>
          <p:nvPr/>
        </p:nvSpPr>
        <p:spPr>
          <a:xfrm>
            <a:off x="474296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Container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320" name="TextBox 319"/>
          <p:cNvSpPr txBox="1"/>
          <p:nvPr/>
        </p:nvSpPr>
        <p:spPr>
          <a:xfrm>
            <a:off x="5710198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Hosted/SaaS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pic>
        <p:nvPicPr>
          <p:cNvPr id="2" name="Picture 1" descr="FortiWeb-container-Lt.emf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656" y="5797550"/>
            <a:ext cx="467784" cy="467784"/>
          </a:xfrm>
          <a:prstGeom prst="rect">
            <a:avLst/>
          </a:prstGeom>
        </p:spPr>
      </p:pic>
      <p:pic>
        <p:nvPicPr>
          <p:cNvPr id="3" name="Picture 2" descr="FortiWeb-container-Dk.emf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004" y="5799665"/>
            <a:ext cx="465668" cy="465668"/>
          </a:xfrm>
          <a:prstGeom prst="rect">
            <a:avLst/>
          </a:prstGeom>
        </p:spPr>
      </p:pic>
      <p:pic>
        <p:nvPicPr>
          <p:cNvPr id="4" name="Picture 3" descr="cloud-service-FortiWeb.emf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137" y="5864128"/>
            <a:ext cx="453185" cy="358873"/>
          </a:xfrm>
          <a:prstGeom prst="rect">
            <a:avLst/>
          </a:prstGeom>
        </p:spPr>
      </p:pic>
      <p:pic>
        <p:nvPicPr>
          <p:cNvPr id="5" name="Picture 4" descr="cloud-service-FortiWeb-Lt.emf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697" y="5864127"/>
            <a:ext cx="438360" cy="347134"/>
          </a:xfrm>
          <a:prstGeom prst="rect">
            <a:avLst/>
          </a:prstGeom>
        </p:spPr>
      </p:pic>
      <p:pic>
        <p:nvPicPr>
          <p:cNvPr id="324" name="Picture 323" descr="cloud-service-FortiToken.emf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588" y="3421312"/>
            <a:ext cx="457200" cy="363289"/>
          </a:xfrm>
          <a:prstGeom prst="rect">
            <a:avLst/>
          </a:prstGeom>
        </p:spPr>
      </p:pic>
      <p:pic>
        <p:nvPicPr>
          <p:cNvPr id="6" name="Picture 5" descr="cloud-service-FortiToken-Lt.emf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171" y="3441700"/>
            <a:ext cx="456769" cy="362946"/>
          </a:xfrm>
          <a:prstGeom prst="rect">
            <a:avLst/>
          </a:prstGeom>
        </p:spPr>
      </p:pic>
      <p:pic>
        <p:nvPicPr>
          <p:cNvPr id="121" name="Picture 120" descr="cloud-service-fortivoice-dk.emf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589" y="4635500"/>
            <a:ext cx="457821" cy="355601"/>
          </a:xfrm>
          <a:prstGeom prst="rect">
            <a:avLst/>
          </a:prstGeom>
        </p:spPr>
      </p:pic>
      <p:sp>
        <p:nvSpPr>
          <p:cNvPr id="122" name="TextBox 207"/>
          <p:cNvSpPr txBox="1">
            <a:spLocks noChangeArrowheads="1"/>
          </p:cNvSpPr>
          <p:nvPr/>
        </p:nvSpPr>
        <p:spPr bwMode="auto">
          <a:xfrm>
            <a:off x="1589" y="2832604"/>
            <a:ext cx="15193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FortiTester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23" name="Picture 289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8573" y="2750054"/>
            <a:ext cx="461313" cy="319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Picture 291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5525" y="2750054"/>
            <a:ext cx="461313" cy="33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167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884" y="2834722"/>
            <a:ext cx="459196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Picture 260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136" y="2836838"/>
            <a:ext cx="459198" cy="45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280"/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4211" y="3008287"/>
            <a:ext cx="461313" cy="319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282"/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3278" y="3008289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" name="TextBox 207"/>
          <p:cNvSpPr txBox="1">
            <a:spLocks noChangeArrowheads="1"/>
          </p:cNvSpPr>
          <p:nvPr/>
        </p:nvSpPr>
        <p:spPr bwMode="auto">
          <a:xfrm>
            <a:off x="1589" y="2219788"/>
            <a:ext cx="158497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FortiSwitch</a:t>
            </a:r>
          </a:p>
        </p:txBody>
      </p:sp>
      <p:pic>
        <p:nvPicPr>
          <p:cNvPr id="130" name="Picture 208"/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4022" y="2213500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Picture 209"/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4925" y="2213500"/>
            <a:ext cx="461313" cy="46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" name="Picture 226"/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15707" y="2217732"/>
            <a:ext cx="459196" cy="45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Picture 228"/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21425" y="2217731"/>
            <a:ext cx="459198" cy="45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3298" y="2269067"/>
            <a:ext cx="395706" cy="324460"/>
          </a:xfrm>
          <a:prstGeom prst="rect">
            <a:avLst/>
          </a:prstGeom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881" y="2260600"/>
            <a:ext cx="403414" cy="330780"/>
          </a:xfrm>
          <a:prstGeom prst="rect">
            <a:avLst/>
          </a:prstGeom>
        </p:spPr>
      </p:pic>
      <p:pic>
        <p:nvPicPr>
          <p:cNvPr id="175" name="Picture 174"/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400" y="2895600"/>
            <a:ext cx="459010" cy="262950"/>
          </a:xfrm>
          <a:prstGeom prst="rect">
            <a:avLst/>
          </a:prstGeom>
        </p:spPr>
      </p:pic>
      <p:pic>
        <p:nvPicPr>
          <p:cNvPr id="176" name="Picture 175"/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6219" y="2895600"/>
            <a:ext cx="450637" cy="258154"/>
          </a:xfrm>
          <a:prstGeom prst="rect">
            <a:avLst/>
          </a:prstGeom>
        </p:spPr>
      </p:pic>
      <p:pic>
        <p:nvPicPr>
          <p:cNvPr id="177" name="Picture 176" descr="FortiSwitch_Rugged_R.emf"/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96369" y="2142067"/>
            <a:ext cx="381730" cy="533399"/>
          </a:xfrm>
          <a:prstGeom prst="rect">
            <a:avLst/>
          </a:prstGeom>
        </p:spPr>
      </p:pic>
      <p:pic>
        <p:nvPicPr>
          <p:cNvPr id="178" name="Picture 177" descr="Iso_FortiSwitch_2u.png"/>
          <p:cNvPicPr>
            <a:picLocks noChangeAspect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1522" y="2134417"/>
            <a:ext cx="457201" cy="331357"/>
          </a:xfrm>
          <a:prstGeom prst="rect">
            <a:avLst/>
          </a:prstGeom>
        </p:spPr>
      </p:pic>
      <p:pic>
        <p:nvPicPr>
          <p:cNvPr id="179" name="Picture 178" descr="Iso_FortiSwitch_2u-R.png"/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2389" y="2387599"/>
            <a:ext cx="474133" cy="343102"/>
          </a:xfrm>
          <a:prstGeom prst="rect">
            <a:avLst/>
          </a:prstGeom>
        </p:spPr>
      </p:pic>
      <p:pic>
        <p:nvPicPr>
          <p:cNvPr id="180" name="Picture 179" descr="Iso_FortiSwitch_1u-R.png"/>
          <p:cNvPicPr>
            <a:picLocks noChangeAspect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321" y="2410377"/>
            <a:ext cx="465668" cy="324055"/>
          </a:xfrm>
          <a:prstGeom prst="rect">
            <a:avLst/>
          </a:prstGeom>
        </p:spPr>
      </p:pic>
      <p:pic>
        <p:nvPicPr>
          <p:cNvPr id="181" name="Picture 180" descr="Iso_FortiSwitch_1u-L.png"/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3222" y="2142068"/>
            <a:ext cx="488967" cy="340269"/>
          </a:xfrm>
          <a:prstGeom prst="rect">
            <a:avLst/>
          </a:prstGeom>
        </p:spPr>
      </p:pic>
      <p:pic>
        <p:nvPicPr>
          <p:cNvPr id="182" name="Picture 181" descr="cloud-service-FortiSwitch-Lt.emf"/>
          <p:cNvPicPr>
            <a:picLocks noChangeAspect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309" y="2291338"/>
            <a:ext cx="455547" cy="324862"/>
          </a:xfrm>
          <a:prstGeom prst="rect">
            <a:avLst/>
          </a:prstGeom>
        </p:spPr>
      </p:pic>
      <p:pic>
        <p:nvPicPr>
          <p:cNvPr id="183" name="Picture 182" descr="cloud-service-FortiSwitch.emf"/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589" y="2302200"/>
            <a:ext cx="452187" cy="322466"/>
          </a:xfrm>
          <a:prstGeom prst="rect">
            <a:avLst/>
          </a:prstGeom>
        </p:spPr>
      </p:pic>
      <p:sp>
        <p:nvSpPr>
          <p:cNvPr id="184" name="TextBox 255"/>
          <p:cNvSpPr txBox="1">
            <a:spLocks noChangeArrowheads="1"/>
          </p:cNvSpPr>
          <p:nvPr/>
        </p:nvSpPr>
        <p:spPr bwMode="auto">
          <a:xfrm>
            <a:off x="1588" y="1634233"/>
            <a:ext cx="152995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FortiSIEM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85" name="Picture 260"/>
          <p:cNvPicPr>
            <a:picLocks noChangeAspect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021" y="1613068"/>
            <a:ext cx="459198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6" name="Picture 268"/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924" y="1615184"/>
            <a:ext cx="45919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7" name="Picture 274"/>
          <p:cNvPicPr>
            <a:picLocks noChangeAspect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006" y="1613068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8" name="Picture 275"/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165" y="1613068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" name="Picture 279"/>
          <p:cNvPicPr>
            <a:picLocks noChangeAspect="1"/>
          </p:cNvPicPr>
          <p:nvPr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276" y="1617301"/>
            <a:ext cx="457081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3" name="Picture 280"/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891" y="1617301"/>
            <a:ext cx="459198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" name="Picture 215" descr="FortiSIEM_1u-R.png"/>
          <p:cNvPicPr>
            <a:picLocks noChangeAspect="1"/>
          </p:cNvPicPr>
          <p:nvPr/>
        </p:nvPicPr>
        <p:blipFill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7389" y="1795797"/>
            <a:ext cx="479268" cy="333737"/>
          </a:xfrm>
          <a:prstGeom prst="rect">
            <a:avLst/>
          </a:prstGeom>
        </p:spPr>
      </p:pic>
      <p:pic>
        <p:nvPicPr>
          <p:cNvPr id="219" name="Picture 218" descr="FortiSIEM_1u-L.png"/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522" y="1544265"/>
            <a:ext cx="487892" cy="339735"/>
          </a:xfrm>
          <a:prstGeom prst="rect">
            <a:avLst/>
          </a:prstGeom>
        </p:spPr>
      </p:pic>
      <p:pic>
        <p:nvPicPr>
          <p:cNvPr id="220" name="Picture 219" descr="FortiSIEM_2u-L.png"/>
          <p:cNvPicPr>
            <a:picLocks noChangeAspect="1"/>
          </p:cNvPicPr>
          <p:nvPr/>
        </p:nvPicPr>
        <p:blipFill>
          <a:blip r:embed="rId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546" y="1536866"/>
            <a:ext cx="490936" cy="355601"/>
          </a:xfrm>
          <a:prstGeom prst="rect">
            <a:avLst/>
          </a:prstGeom>
        </p:spPr>
      </p:pic>
      <p:pic>
        <p:nvPicPr>
          <p:cNvPr id="221" name="Picture 220" descr="FortiSIEM_2u-R.png"/>
          <p:cNvPicPr>
            <a:picLocks noChangeAspect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456" y="1786946"/>
            <a:ext cx="496358" cy="359520"/>
          </a:xfrm>
          <a:prstGeom prst="rect">
            <a:avLst/>
          </a:prstGeom>
        </p:spPr>
      </p:pic>
      <p:pic>
        <p:nvPicPr>
          <p:cNvPr id="222" name="Picture 221" descr="FortiSIEM_3u-L.png"/>
          <p:cNvPicPr>
            <a:picLocks noChangeAspect="1"/>
          </p:cNvPicPr>
          <p:nvPr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6523" y="1539312"/>
            <a:ext cx="465667" cy="364254"/>
          </a:xfrm>
          <a:prstGeom prst="rect">
            <a:avLst/>
          </a:prstGeom>
        </p:spPr>
      </p:pic>
      <p:pic>
        <p:nvPicPr>
          <p:cNvPr id="225" name="Picture 224" descr="FortiSIEM_3u-R.png"/>
          <p:cNvPicPr>
            <a:picLocks noChangeAspect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5855" y="1779715"/>
            <a:ext cx="468037" cy="365734"/>
          </a:xfrm>
          <a:prstGeom prst="rect">
            <a:avLst/>
          </a:prstGeom>
        </p:spPr>
      </p:pic>
      <p:pic>
        <p:nvPicPr>
          <p:cNvPr id="228" name="Picture 227"/>
          <p:cNvPicPr>
            <a:picLocks noChangeAspect="1"/>
          </p:cNvPicPr>
          <p:nvPr/>
        </p:nvPicPr>
        <p:blipFill>
          <a:blip r:embed="rId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0753" y="1651000"/>
            <a:ext cx="403538" cy="384321"/>
          </a:xfrm>
          <a:prstGeom prst="rect">
            <a:avLst/>
          </a:prstGeom>
        </p:spPr>
      </p:pic>
      <p:pic>
        <p:nvPicPr>
          <p:cNvPr id="231" name="Picture 230"/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410" y="1630919"/>
            <a:ext cx="421136" cy="401082"/>
          </a:xfrm>
          <a:prstGeom prst="rect">
            <a:avLst/>
          </a:prstGeom>
        </p:spPr>
      </p:pic>
      <p:pic>
        <p:nvPicPr>
          <p:cNvPr id="7" name="Picture 6" descr="cloud-service-fortivoice-lt.emf"/>
          <p:cNvPicPr>
            <a:picLocks noChangeAspect="1"/>
          </p:cNvPicPr>
          <p:nvPr/>
        </p:nvPicPr>
        <p:blipFill>
          <a:blip r:embed="rId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889" y="4635501"/>
            <a:ext cx="459345" cy="35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673909"/>
      </p:ext>
    </p:extLst>
  </p:cSld>
  <p:clrMapOvr>
    <a:masterClrMapping/>
  </p:clrMapOvr>
  <p:transition xmlns:p14="http://schemas.microsoft.com/office/powerpoint/2010/main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Rectangle 157">
            <a:extLst>
              <a:ext uri="{FF2B5EF4-FFF2-40B4-BE49-F238E27FC236}">
                <a16:creationId xmlns:a16="http://schemas.microsoft.com/office/drawing/2014/main" xmlns="" id="{EFF373DC-4D40-CA4E-93B5-0231E1D0BA03}"/>
              </a:ext>
            </a:extLst>
          </p:cNvPr>
          <p:cNvSpPr/>
          <p:nvPr/>
        </p:nvSpPr>
        <p:spPr bwMode="invGray">
          <a:xfrm>
            <a:off x="2035172" y="4493685"/>
            <a:ext cx="650130" cy="1189327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121" name="Rectangle 195"/>
          <p:cNvSpPr>
            <a:spLocks noChangeArrowheads="1"/>
          </p:cNvSpPr>
          <p:nvPr/>
        </p:nvSpPr>
        <p:spPr bwMode="auto">
          <a:xfrm>
            <a:off x="7581515" y="1540934"/>
            <a:ext cx="317417" cy="4718051"/>
          </a:xfrm>
          <a:prstGeom prst="rect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97" name="Rectangle 196"/>
          <p:cNvSpPr/>
          <p:nvPr/>
        </p:nvSpPr>
        <p:spPr bwMode="auto">
          <a:xfrm>
            <a:off x="6002893" y="1545169"/>
            <a:ext cx="636951" cy="4713817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5123" name="Rectangle 282"/>
          <p:cNvSpPr>
            <a:spLocks noChangeArrowheads="1"/>
          </p:cNvSpPr>
          <p:nvPr/>
        </p:nvSpPr>
        <p:spPr bwMode="auto">
          <a:xfrm>
            <a:off x="11240280" y="1536700"/>
            <a:ext cx="317417" cy="4709584"/>
          </a:xfrm>
          <a:prstGeom prst="rect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284" name="Rectangle 283"/>
          <p:cNvSpPr/>
          <p:nvPr/>
        </p:nvSpPr>
        <p:spPr bwMode="auto">
          <a:xfrm>
            <a:off x="9655308" y="1532469"/>
            <a:ext cx="636951" cy="4713817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5125" name="Rectangle 183"/>
          <p:cNvSpPr>
            <a:spLocks noChangeArrowheads="1"/>
          </p:cNvSpPr>
          <p:nvPr/>
        </p:nvSpPr>
        <p:spPr bwMode="auto">
          <a:xfrm>
            <a:off x="3624379" y="1551519"/>
            <a:ext cx="317417" cy="2353733"/>
          </a:xfrm>
          <a:prstGeom prst="rect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83" name="Rectangle 182"/>
          <p:cNvSpPr/>
          <p:nvPr/>
        </p:nvSpPr>
        <p:spPr bwMode="auto">
          <a:xfrm>
            <a:off x="2041525" y="1555752"/>
            <a:ext cx="636951" cy="235373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5127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 dirty="0">
                <a:solidFill>
                  <a:srgbClr val="FF0000"/>
                </a:solidFill>
                <a:latin typeface="Arial" charset="0"/>
              </a:rPr>
              <a:t>FORTINET</a:t>
            </a:r>
            <a:r>
              <a:rPr lang="en-US" sz="2400" dirty="0">
                <a:latin typeface="Arial" charset="0"/>
              </a:rPr>
              <a:t> – Platform Core Elements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2041523" y="1225553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29" name="Straight Connector 9"/>
          <p:cNvCxnSpPr>
            <a:cxnSpLocks noChangeShapeType="1"/>
          </p:cNvCxnSpPr>
          <p:nvPr/>
        </p:nvCxnSpPr>
        <p:spPr bwMode="auto">
          <a:xfrm flipV="1">
            <a:off x="1589" y="15324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TextBox 15"/>
          <p:cNvSpPr txBox="1"/>
          <p:nvPr/>
        </p:nvSpPr>
        <p:spPr>
          <a:xfrm>
            <a:off x="2041525" y="1280585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35" name="Straight Connector 34"/>
          <p:cNvCxnSpPr/>
          <p:nvPr/>
        </p:nvCxnSpPr>
        <p:spPr bwMode="auto">
          <a:xfrm>
            <a:off x="2678475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2" name="Straight Connector 171"/>
          <p:cNvCxnSpPr/>
          <p:nvPr/>
        </p:nvCxnSpPr>
        <p:spPr bwMode="auto">
          <a:xfrm flipV="1">
            <a:off x="1589" y="21209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7" name="TextBox 216"/>
          <p:cNvSpPr txBox="1"/>
          <p:nvPr/>
        </p:nvSpPr>
        <p:spPr>
          <a:xfrm>
            <a:off x="2672127" y="1280585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pic>
        <p:nvPicPr>
          <p:cNvPr id="5135" name="Picture 2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255" y="1617135"/>
            <a:ext cx="361856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9" name="Straight Connector 218"/>
          <p:cNvCxnSpPr/>
          <p:nvPr/>
        </p:nvCxnSpPr>
        <p:spPr bwMode="auto">
          <a:xfrm>
            <a:off x="3311193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0" name="TextBox 219"/>
          <p:cNvSpPr txBox="1"/>
          <p:nvPr/>
        </p:nvSpPr>
        <p:spPr>
          <a:xfrm>
            <a:off x="3304846" y="1280585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OPAQUE</a:t>
            </a:r>
          </a:p>
        </p:txBody>
      </p:sp>
      <p:pic>
        <p:nvPicPr>
          <p:cNvPr id="5138" name="Picture 2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277" y="1612902"/>
            <a:ext cx="361855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2" name="Straight Connector 221"/>
          <p:cNvCxnSpPr/>
          <p:nvPr/>
        </p:nvCxnSpPr>
        <p:spPr bwMode="auto">
          <a:xfrm>
            <a:off x="3943912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1" name="Straight Connector 230"/>
          <p:cNvCxnSpPr/>
          <p:nvPr/>
        </p:nvCxnSpPr>
        <p:spPr bwMode="auto">
          <a:xfrm>
            <a:off x="6002891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4" name="Straight Connector 233"/>
          <p:cNvCxnSpPr/>
          <p:nvPr/>
        </p:nvCxnSpPr>
        <p:spPr bwMode="auto">
          <a:xfrm>
            <a:off x="6635611" y="1214968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0" name="Straight Connector 239"/>
          <p:cNvCxnSpPr/>
          <p:nvPr/>
        </p:nvCxnSpPr>
        <p:spPr bwMode="auto">
          <a:xfrm>
            <a:off x="7905280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9" name="Straight Connector 248"/>
          <p:cNvCxnSpPr/>
          <p:nvPr/>
        </p:nvCxnSpPr>
        <p:spPr bwMode="auto">
          <a:xfrm>
            <a:off x="9661656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2" name="Straight Connector 251"/>
          <p:cNvCxnSpPr/>
          <p:nvPr/>
        </p:nvCxnSpPr>
        <p:spPr bwMode="auto">
          <a:xfrm>
            <a:off x="10292258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5" name="Straight Connector 254"/>
          <p:cNvCxnSpPr/>
          <p:nvPr/>
        </p:nvCxnSpPr>
        <p:spPr bwMode="auto">
          <a:xfrm>
            <a:off x="10923588" y="1219201"/>
            <a:ext cx="1388" cy="5027085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8" name="Straight Connector 257"/>
          <p:cNvCxnSpPr/>
          <p:nvPr/>
        </p:nvCxnSpPr>
        <p:spPr bwMode="auto">
          <a:xfrm>
            <a:off x="11564043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1" name="Straight Connector 260"/>
          <p:cNvCxnSpPr/>
          <p:nvPr/>
        </p:nvCxnSpPr>
        <p:spPr bwMode="auto">
          <a:xfrm>
            <a:off x="12196233" y="1335618"/>
            <a:ext cx="6349" cy="491066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148" name="Picture 29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864" y="2203453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1" name="Straight Connector 300"/>
          <p:cNvCxnSpPr/>
          <p:nvPr/>
        </p:nvCxnSpPr>
        <p:spPr bwMode="auto">
          <a:xfrm flipV="1">
            <a:off x="12170" y="2711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150" name="Picture 30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469" y="2203453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1" name="Picture 30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187" y="2203453"/>
            <a:ext cx="459196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2" name="Picture 3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286" y="2787653"/>
            <a:ext cx="459196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9" name="Straight Connector 318"/>
          <p:cNvCxnSpPr/>
          <p:nvPr/>
        </p:nvCxnSpPr>
        <p:spPr bwMode="auto">
          <a:xfrm flipV="1">
            <a:off x="1589" y="32956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154" name="Picture 3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889" y="2787653"/>
            <a:ext cx="461313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5" name="Picture 3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605" y="2787653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56" name="TextBox 334"/>
          <p:cNvSpPr txBox="1">
            <a:spLocks noChangeArrowheads="1"/>
          </p:cNvSpPr>
          <p:nvPr/>
        </p:nvSpPr>
        <p:spPr bwMode="auto">
          <a:xfrm>
            <a:off x="520038" y="3325284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SPU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5157" name="Picture 33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864" y="3384551"/>
            <a:ext cx="459198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37" name="Straight Connector 336"/>
          <p:cNvCxnSpPr/>
          <p:nvPr/>
        </p:nvCxnSpPr>
        <p:spPr bwMode="auto">
          <a:xfrm flipV="1">
            <a:off x="12170" y="38862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159" name="Picture 33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469" y="3384551"/>
            <a:ext cx="461313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55" name="Straight Connector 354"/>
          <p:cNvCxnSpPr/>
          <p:nvPr/>
        </p:nvCxnSpPr>
        <p:spPr bwMode="auto">
          <a:xfrm flipV="1">
            <a:off x="1589" y="447251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61" name="TextBox 179"/>
          <p:cNvSpPr txBox="1">
            <a:spLocks noChangeArrowheads="1"/>
          </p:cNvSpPr>
          <p:nvPr/>
        </p:nvSpPr>
        <p:spPr bwMode="auto">
          <a:xfrm>
            <a:off x="509456" y="1559984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FortiGuard</a:t>
            </a:r>
          </a:p>
        </p:txBody>
      </p:sp>
      <p:sp>
        <p:nvSpPr>
          <p:cNvPr id="5162" name="TextBox 180"/>
          <p:cNvSpPr txBox="1">
            <a:spLocks noChangeArrowheads="1"/>
          </p:cNvSpPr>
          <p:nvPr/>
        </p:nvSpPr>
        <p:spPr bwMode="auto">
          <a:xfrm>
            <a:off x="520038" y="2150533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FortiCare</a:t>
            </a:r>
          </a:p>
        </p:txBody>
      </p:sp>
      <p:sp>
        <p:nvSpPr>
          <p:cNvPr id="5163" name="TextBox 181"/>
          <p:cNvSpPr txBox="1">
            <a:spLocks noChangeArrowheads="1"/>
          </p:cNvSpPr>
          <p:nvPr/>
        </p:nvSpPr>
        <p:spPr bwMode="auto">
          <a:xfrm>
            <a:off x="509457" y="2734733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FortiOS</a:t>
            </a:r>
          </a:p>
        </p:txBody>
      </p:sp>
      <p:sp>
        <p:nvSpPr>
          <p:cNvPr id="5164" name="TextBox 185"/>
          <p:cNvSpPr txBox="1">
            <a:spLocks noChangeArrowheads="1"/>
          </p:cNvSpPr>
          <p:nvPr/>
        </p:nvSpPr>
        <p:spPr bwMode="auto">
          <a:xfrm>
            <a:off x="4817867" y="1570568"/>
            <a:ext cx="1532068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solidFill>
                  <a:srgbClr val="404040"/>
                </a:solidFill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solidFill>
                  <a:srgbClr val="404040"/>
                </a:solidFill>
                <a:cs typeface="Helvetica 55 Roman" charset="0"/>
              </a:rPr>
              <a:t>CP8</a:t>
            </a:r>
          </a:p>
        </p:txBody>
      </p:sp>
      <p:sp>
        <p:nvSpPr>
          <p:cNvPr id="187" name="TextBox 186"/>
          <p:cNvSpPr txBox="1"/>
          <p:nvPr/>
        </p:nvSpPr>
        <p:spPr>
          <a:xfrm>
            <a:off x="5996545" y="12784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188" name="TextBox 187"/>
          <p:cNvSpPr txBox="1"/>
          <p:nvPr/>
        </p:nvSpPr>
        <p:spPr>
          <a:xfrm>
            <a:off x="6629263" y="12784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89" name="TextBox 188"/>
          <p:cNvSpPr txBox="1"/>
          <p:nvPr/>
        </p:nvSpPr>
        <p:spPr>
          <a:xfrm>
            <a:off x="7261981" y="12784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OPAQUE</a:t>
            </a:r>
          </a:p>
        </p:txBody>
      </p:sp>
      <p:sp>
        <p:nvSpPr>
          <p:cNvPr id="5168" name="TextBox 190"/>
          <p:cNvSpPr txBox="1">
            <a:spLocks noChangeArrowheads="1"/>
          </p:cNvSpPr>
          <p:nvPr/>
        </p:nvSpPr>
        <p:spPr bwMode="auto">
          <a:xfrm>
            <a:off x="4817867" y="2766485"/>
            <a:ext cx="1532068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solidFill>
                  <a:srgbClr val="404040"/>
                </a:solidFill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solidFill>
                  <a:srgbClr val="404040"/>
                </a:solidFill>
                <a:cs typeface="Helvetica 55 Roman" charset="0"/>
              </a:rPr>
              <a:t>DP2</a:t>
            </a:r>
          </a:p>
        </p:txBody>
      </p:sp>
      <p:sp>
        <p:nvSpPr>
          <p:cNvPr id="5169" name="TextBox 191"/>
          <p:cNvSpPr txBox="1">
            <a:spLocks noChangeArrowheads="1"/>
          </p:cNvSpPr>
          <p:nvPr/>
        </p:nvSpPr>
        <p:spPr bwMode="auto">
          <a:xfrm>
            <a:off x="4824217" y="3367618"/>
            <a:ext cx="1529951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solidFill>
                  <a:srgbClr val="404040"/>
                </a:solidFill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solidFill>
                  <a:srgbClr val="404040"/>
                </a:solidFill>
                <a:cs typeface="Helvetica 55 Roman" charset="0"/>
              </a:rPr>
              <a:t>NP6</a:t>
            </a:r>
          </a:p>
        </p:txBody>
      </p:sp>
      <p:sp>
        <p:nvSpPr>
          <p:cNvPr id="5170" name="TextBox 192"/>
          <p:cNvSpPr txBox="1">
            <a:spLocks noChangeArrowheads="1"/>
          </p:cNvSpPr>
          <p:nvPr/>
        </p:nvSpPr>
        <p:spPr bwMode="auto">
          <a:xfrm>
            <a:off x="4824217" y="3898901"/>
            <a:ext cx="1529951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solidFill>
                  <a:srgbClr val="404040"/>
                </a:solidFill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solidFill>
                  <a:srgbClr val="404040"/>
                </a:solidFill>
                <a:cs typeface="Helvetica 55 Roman" charset="0"/>
              </a:rPr>
              <a:t>SoC2</a:t>
            </a:r>
          </a:p>
        </p:txBody>
      </p:sp>
      <p:sp>
        <p:nvSpPr>
          <p:cNvPr id="5171" name="TextBox 193"/>
          <p:cNvSpPr txBox="1">
            <a:spLocks noChangeArrowheads="1"/>
          </p:cNvSpPr>
          <p:nvPr/>
        </p:nvSpPr>
        <p:spPr bwMode="auto">
          <a:xfrm>
            <a:off x="4824217" y="5094818"/>
            <a:ext cx="1529951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solidFill>
                  <a:srgbClr val="404040"/>
                </a:solidFill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solidFill>
                  <a:srgbClr val="404040"/>
                </a:solidFill>
                <a:cs typeface="Helvetica 55 Roman" charset="0"/>
              </a:rPr>
              <a:t>TP2</a:t>
            </a:r>
          </a:p>
        </p:txBody>
      </p:sp>
      <p:pic>
        <p:nvPicPr>
          <p:cNvPr id="5172" name="Picture 19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538" y="1610784"/>
            <a:ext cx="461313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3" name="Picture 19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256" y="1610784"/>
            <a:ext cx="45919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4" name="Picture 19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2973" y="1610784"/>
            <a:ext cx="459198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5" name="Picture 20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233" y="2825751"/>
            <a:ext cx="45919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6" name="Picture 20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837" y="2825751"/>
            <a:ext cx="461313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7" name="Picture 20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3555" y="2825751"/>
            <a:ext cx="459196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8" name="Picture 20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538" y="3409951"/>
            <a:ext cx="461313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9" name="Picture 20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256" y="3409951"/>
            <a:ext cx="459196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0" name="Picture 20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2973" y="3409951"/>
            <a:ext cx="45919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1" name="Picture 206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233" y="3956051"/>
            <a:ext cx="459198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2" name="Picture 207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837" y="3956051"/>
            <a:ext cx="461313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3" name="Picture 208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3555" y="3956051"/>
            <a:ext cx="45919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4" name="Straight Connector 213"/>
          <p:cNvCxnSpPr/>
          <p:nvPr/>
        </p:nvCxnSpPr>
        <p:spPr bwMode="auto">
          <a:xfrm flipV="1">
            <a:off x="1589" y="5073651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5185" name="Picture 215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233" y="5158317"/>
            <a:ext cx="459198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6" name="Picture 261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837" y="5158317"/>
            <a:ext cx="461313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7" name="Picture 262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3555" y="5158317"/>
            <a:ext cx="45919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90" name="TextBox 276"/>
          <p:cNvSpPr txBox="1">
            <a:spLocks noChangeArrowheads="1"/>
          </p:cNvSpPr>
          <p:nvPr/>
        </p:nvSpPr>
        <p:spPr bwMode="auto">
          <a:xfrm>
            <a:off x="8631108" y="2738968"/>
            <a:ext cx="918394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FortiOS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solidFill>
                  <a:srgbClr val="404040"/>
                </a:solidFill>
                <a:cs typeface="Helvetica 55 Roman" charset="0"/>
              </a:rPr>
              <a:t>Editable</a:t>
            </a:r>
          </a:p>
        </p:txBody>
      </p:sp>
      <p:sp>
        <p:nvSpPr>
          <p:cNvPr id="280" name="TextBox 279"/>
          <p:cNvSpPr txBox="1"/>
          <p:nvPr/>
        </p:nvSpPr>
        <p:spPr>
          <a:xfrm>
            <a:off x="9661656" y="127211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281" name="TextBox 280"/>
          <p:cNvSpPr txBox="1"/>
          <p:nvPr/>
        </p:nvSpPr>
        <p:spPr>
          <a:xfrm>
            <a:off x="10292260" y="127211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282" name="TextBox 281"/>
          <p:cNvSpPr txBox="1"/>
          <p:nvPr/>
        </p:nvSpPr>
        <p:spPr>
          <a:xfrm>
            <a:off x="10924978" y="127211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OPAQUE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9752648" y="2774952"/>
            <a:ext cx="459198" cy="459316"/>
            <a:chOff x="9751060" y="2774952"/>
            <a:chExt cx="459198" cy="459316"/>
          </a:xfrm>
        </p:grpSpPr>
        <p:pic>
          <p:nvPicPr>
            <p:cNvPr id="5200" name="Picture 293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51060" y="2774952"/>
              <a:ext cx="459198" cy="459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03" name="TextBox 296"/>
            <p:cNvSpPr txBox="1">
              <a:spLocks noChangeArrowheads="1"/>
            </p:cNvSpPr>
            <p:nvPr/>
          </p:nvSpPr>
          <p:spPr bwMode="auto">
            <a:xfrm>
              <a:off x="9793383" y="3041652"/>
              <a:ext cx="368204" cy="107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700" dirty="0">
                  <a:solidFill>
                    <a:schemeClr val="bg1"/>
                  </a:solidFill>
                  <a:cs typeface="Helvetica 55 Roman" charset="0"/>
                </a:rPr>
                <a:t>X.X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0385368" y="2774952"/>
            <a:ext cx="459196" cy="459316"/>
            <a:chOff x="10383780" y="2774952"/>
            <a:chExt cx="459196" cy="459316"/>
          </a:xfrm>
        </p:grpSpPr>
        <p:pic>
          <p:nvPicPr>
            <p:cNvPr id="5201" name="Picture 294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83780" y="2774952"/>
              <a:ext cx="459196" cy="459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8" name="TextBox 297"/>
            <p:cNvSpPr txBox="1"/>
            <p:nvPr/>
          </p:nvSpPr>
          <p:spPr>
            <a:xfrm>
              <a:off x="10432450" y="3041652"/>
              <a:ext cx="368204" cy="10772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sz="7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Helvetica 55 Roman"/>
                </a:rPr>
                <a:t>X.X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1015971" y="2774952"/>
            <a:ext cx="461313" cy="459316"/>
            <a:chOff x="11014382" y="2774952"/>
            <a:chExt cx="461313" cy="459316"/>
          </a:xfrm>
        </p:grpSpPr>
        <p:pic>
          <p:nvPicPr>
            <p:cNvPr id="5202" name="Picture 295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14382" y="2774952"/>
              <a:ext cx="461313" cy="459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" name="TextBox 316"/>
            <p:cNvSpPr txBox="1"/>
            <p:nvPr/>
          </p:nvSpPr>
          <p:spPr>
            <a:xfrm>
              <a:off x="11056705" y="3041652"/>
              <a:ext cx="366087" cy="10772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sz="7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Helvetica 55 Roman"/>
                </a:rPr>
                <a:t>X.X</a:t>
              </a:r>
            </a:p>
          </p:txBody>
        </p:sp>
      </p:grpSp>
      <p:sp>
        <p:nvSpPr>
          <p:cNvPr id="5206" name="TextBox 105"/>
          <p:cNvSpPr txBox="1">
            <a:spLocks noChangeArrowheads="1"/>
          </p:cNvSpPr>
          <p:nvPr/>
        </p:nvSpPr>
        <p:spPr bwMode="auto">
          <a:xfrm>
            <a:off x="8609947" y="1557868"/>
            <a:ext cx="1178677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solidFill>
                  <a:srgbClr val="404040"/>
                </a:solidFill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solidFill>
                  <a:srgbClr val="404040"/>
                </a:solidFill>
                <a:cs typeface="Helvetica 55 Roman" charset="0"/>
              </a:rPr>
              <a:t>Editable</a:t>
            </a:r>
          </a:p>
        </p:txBody>
      </p:sp>
      <p:cxnSp>
        <p:nvCxnSpPr>
          <p:cNvPr id="107" name="Straight Connector 106"/>
          <p:cNvCxnSpPr/>
          <p:nvPr/>
        </p:nvCxnSpPr>
        <p:spPr bwMode="auto">
          <a:xfrm flipV="1">
            <a:off x="12170" y="56620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5208" name="Group 2"/>
          <p:cNvGrpSpPr>
            <a:grpSpLocks/>
          </p:cNvGrpSpPr>
          <p:nvPr/>
        </p:nvGrpSpPr>
        <p:grpSpPr bwMode="auto">
          <a:xfrm>
            <a:off x="9746301" y="1629835"/>
            <a:ext cx="459196" cy="446617"/>
            <a:chOff x="4572755" y="3420140"/>
            <a:chExt cx="345083" cy="334394"/>
          </a:xfrm>
        </p:grpSpPr>
        <p:pic>
          <p:nvPicPr>
            <p:cNvPr id="5263" name="Picture 133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755" y="3420140"/>
              <a:ext cx="345083" cy="334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64" name="TextBox 134"/>
            <p:cNvSpPr txBox="1">
              <a:spLocks noChangeArrowheads="1"/>
            </p:cNvSpPr>
            <p:nvPr/>
          </p:nvSpPr>
          <p:spPr bwMode="auto">
            <a:xfrm>
              <a:off x="4608027" y="3618146"/>
              <a:ext cx="275334" cy="80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700">
                  <a:solidFill>
                    <a:schemeClr val="bg1"/>
                  </a:solidFill>
                  <a:cs typeface="Helvetica 55 Roman" charset="0"/>
                </a:rPr>
                <a:t>Edit</a:t>
              </a:r>
            </a:p>
          </p:txBody>
        </p:sp>
      </p:grpSp>
      <p:grpSp>
        <p:nvGrpSpPr>
          <p:cNvPr id="5209" name="Group 3"/>
          <p:cNvGrpSpPr>
            <a:grpSpLocks/>
          </p:cNvGrpSpPr>
          <p:nvPr/>
        </p:nvGrpSpPr>
        <p:grpSpPr bwMode="auto">
          <a:xfrm>
            <a:off x="10379018" y="1629835"/>
            <a:ext cx="459198" cy="446617"/>
            <a:chOff x="5046835" y="3420140"/>
            <a:chExt cx="345083" cy="334394"/>
          </a:xfrm>
        </p:grpSpPr>
        <p:pic>
          <p:nvPicPr>
            <p:cNvPr id="5261" name="Picture 136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6835" y="3420140"/>
              <a:ext cx="345083" cy="334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8" name="TextBox 137"/>
            <p:cNvSpPr txBox="1"/>
            <p:nvPr/>
          </p:nvSpPr>
          <p:spPr>
            <a:xfrm>
              <a:off x="5078640" y="3618241"/>
              <a:ext cx="275112" cy="8065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sz="700" dirty="0">
                  <a:solidFill>
                    <a:schemeClr val="bg2">
                      <a:lumMod val="25000"/>
                    </a:schemeClr>
                  </a:solidFill>
                  <a:cs typeface="Helvetica 55 Roman"/>
                </a:rPr>
                <a:t>Edit</a:t>
              </a:r>
            </a:p>
          </p:txBody>
        </p:sp>
      </p:grpSp>
      <p:grpSp>
        <p:nvGrpSpPr>
          <p:cNvPr id="5210" name="Group 4"/>
          <p:cNvGrpSpPr>
            <a:grpSpLocks/>
          </p:cNvGrpSpPr>
          <p:nvPr/>
        </p:nvGrpSpPr>
        <p:grpSpPr bwMode="auto">
          <a:xfrm>
            <a:off x="11009622" y="1629835"/>
            <a:ext cx="461313" cy="446617"/>
            <a:chOff x="5520915" y="3420140"/>
            <a:chExt cx="345083" cy="334394"/>
          </a:xfrm>
        </p:grpSpPr>
        <p:pic>
          <p:nvPicPr>
            <p:cNvPr id="5259" name="Picture 139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0915" y="3420140"/>
              <a:ext cx="345083" cy="334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1" name="TextBox 140"/>
            <p:cNvSpPr txBox="1"/>
            <p:nvPr/>
          </p:nvSpPr>
          <p:spPr>
            <a:xfrm>
              <a:off x="5555740" y="3618241"/>
              <a:ext cx="273851" cy="8065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sz="700" dirty="0">
                  <a:solidFill>
                    <a:schemeClr val="bg2">
                      <a:lumMod val="25000"/>
                    </a:schemeClr>
                  </a:solidFill>
                  <a:cs typeface="Helvetica 55 Roman"/>
                </a:rPr>
                <a:t>Edit</a:t>
              </a:r>
            </a:p>
          </p:txBody>
        </p:sp>
      </p:grpSp>
      <p:sp>
        <p:nvSpPr>
          <p:cNvPr id="101" name="TextBox 100"/>
          <p:cNvSpPr txBox="1"/>
          <p:nvPr/>
        </p:nvSpPr>
        <p:spPr>
          <a:xfrm>
            <a:off x="3943912" y="1274235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STYLIZED</a:t>
            </a:r>
          </a:p>
        </p:txBody>
      </p:sp>
      <p:cxnSp>
        <p:nvCxnSpPr>
          <p:cNvPr id="102" name="Straight Connector 101"/>
          <p:cNvCxnSpPr/>
          <p:nvPr/>
        </p:nvCxnSpPr>
        <p:spPr bwMode="auto">
          <a:xfrm>
            <a:off x="4580862" y="12382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2" name="Straight Connector 111"/>
          <p:cNvCxnSpPr/>
          <p:nvPr/>
        </p:nvCxnSpPr>
        <p:spPr bwMode="auto">
          <a:xfrm>
            <a:off x="8537998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3" name="TextBox 112"/>
          <p:cNvSpPr txBox="1"/>
          <p:nvPr/>
        </p:nvSpPr>
        <p:spPr>
          <a:xfrm>
            <a:off x="7892585" y="1276352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STYLIZED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11564044" y="1267885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STYLIZED</a:t>
            </a:r>
          </a:p>
        </p:txBody>
      </p:sp>
      <p:pic>
        <p:nvPicPr>
          <p:cNvPr id="5216" name="Picture 115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435" y="1629835"/>
            <a:ext cx="427455" cy="41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7" name="Picture 116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435" y="2838452"/>
            <a:ext cx="427455" cy="41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8" name="Picture 117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435" y="3420535"/>
            <a:ext cx="427455" cy="41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9" name="Picture 118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435" y="3972985"/>
            <a:ext cx="427455" cy="41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0" name="Picture 119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435" y="5171019"/>
            <a:ext cx="427455" cy="41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1" name="Picture 123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995" y="1612900"/>
            <a:ext cx="36185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" name="Picture 124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904" y="2201335"/>
            <a:ext cx="459198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" name="Picture 125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325" y="2787651"/>
            <a:ext cx="45919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4" name="Picture 126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254" y="3384551"/>
            <a:ext cx="444384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7" name="TextBox 120"/>
          <p:cNvSpPr txBox="1">
            <a:spLocks noChangeArrowheads="1"/>
          </p:cNvSpPr>
          <p:nvPr/>
        </p:nvSpPr>
        <p:spPr bwMode="auto">
          <a:xfrm>
            <a:off x="8609947" y="2148419"/>
            <a:ext cx="117867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Generic CPU</a:t>
            </a: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Editable</a:t>
            </a:r>
          </a:p>
        </p:txBody>
      </p:sp>
      <p:grpSp>
        <p:nvGrpSpPr>
          <p:cNvPr id="5228" name="Group 8"/>
          <p:cNvGrpSpPr>
            <a:grpSpLocks/>
          </p:cNvGrpSpPr>
          <p:nvPr/>
        </p:nvGrpSpPr>
        <p:grpSpPr bwMode="auto">
          <a:xfrm>
            <a:off x="9746301" y="2205569"/>
            <a:ext cx="459196" cy="446617"/>
            <a:chOff x="4573137" y="3871398"/>
            <a:chExt cx="344318" cy="334394"/>
          </a:xfrm>
        </p:grpSpPr>
        <p:pic>
          <p:nvPicPr>
            <p:cNvPr id="5257" name="Picture 122"/>
            <p:cNvPicPr>
              <a:picLocks noChangeAspect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3137" y="3871398"/>
              <a:ext cx="344318" cy="334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58" name="TextBox 127"/>
            <p:cNvSpPr txBox="1">
              <a:spLocks noChangeArrowheads="1"/>
            </p:cNvSpPr>
            <p:nvPr/>
          </p:nvSpPr>
          <p:spPr bwMode="auto">
            <a:xfrm>
              <a:off x="4608027" y="3983428"/>
              <a:ext cx="275334" cy="107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900">
                  <a:solidFill>
                    <a:schemeClr val="bg1"/>
                  </a:solidFill>
                  <a:cs typeface="Helvetica 55 Roman" charset="0"/>
                </a:rPr>
                <a:t>CPU</a:t>
              </a:r>
            </a:p>
          </p:txBody>
        </p:sp>
      </p:grpSp>
      <p:grpSp>
        <p:nvGrpSpPr>
          <p:cNvPr id="5229" name="Group 7"/>
          <p:cNvGrpSpPr>
            <a:grpSpLocks/>
          </p:cNvGrpSpPr>
          <p:nvPr/>
        </p:nvGrpSpPr>
        <p:grpSpPr bwMode="auto">
          <a:xfrm>
            <a:off x="10385368" y="2201335"/>
            <a:ext cx="459196" cy="446617"/>
            <a:chOff x="5046835" y="3871398"/>
            <a:chExt cx="345082" cy="334394"/>
          </a:xfrm>
        </p:grpSpPr>
        <p:pic>
          <p:nvPicPr>
            <p:cNvPr id="5255" name="Picture 131"/>
            <p:cNvPicPr>
              <a:picLocks noChangeAspect="1"/>
            </p:cNvPicPr>
            <p:nvPr/>
          </p:nvPicPr>
          <p:blipFill>
            <a:blip r:embed="rId4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6835" y="3871398"/>
              <a:ext cx="345082" cy="334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" name="TextBox 132"/>
            <p:cNvSpPr txBox="1"/>
            <p:nvPr/>
          </p:nvSpPr>
          <p:spPr>
            <a:xfrm>
              <a:off x="5078640" y="3983920"/>
              <a:ext cx="275111" cy="10776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sz="900" dirty="0">
                  <a:solidFill>
                    <a:schemeClr val="bg2">
                      <a:lumMod val="25000"/>
                    </a:schemeClr>
                  </a:solidFill>
                  <a:cs typeface="Helvetica 55 Roman"/>
                </a:rPr>
                <a:t>CPU</a:t>
              </a:r>
            </a:p>
          </p:txBody>
        </p:sp>
      </p:grpSp>
      <p:grpSp>
        <p:nvGrpSpPr>
          <p:cNvPr id="5230" name="Group 5"/>
          <p:cNvGrpSpPr>
            <a:grpSpLocks/>
          </p:cNvGrpSpPr>
          <p:nvPr/>
        </p:nvGrpSpPr>
        <p:grpSpPr bwMode="auto">
          <a:xfrm>
            <a:off x="11009622" y="2205569"/>
            <a:ext cx="461313" cy="446617"/>
            <a:chOff x="5520915" y="3871398"/>
            <a:chExt cx="345082" cy="334394"/>
          </a:xfrm>
        </p:grpSpPr>
        <p:pic>
          <p:nvPicPr>
            <p:cNvPr id="5253" name="Picture 138"/>
            <p:cNvPicPr>
              <a:picLocks noChangeAspect="1"/>
            </p:cNvPicPr>
            <p:nvPr/>
          </p:nvPicPr>
          <p:blipFill>
            <a:blip r:embed="rId4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0915" y="3871398"/>
              <a:ext cx="345082" cy="334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2" name="TextBox 141"/>
            <p:cNvSpPr txBox="1"/>
            <p:nvPr/>
          </p:nvSpPr>
          <p:spPr>
            <a:xfrm>
              <a:off x="5555740" y="3983920"/>
              <a:ext cx="273850" cy="10776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en-US" sz="900" dirty="0">
                  <a:solidFill>
                    <a:schemeClr val="bg2">
                      <a:lumMod val="25000"/>
                    </a:schemeClr>
                  </a:solidFill>
                  <a:cs typeface="Helvetica 55 Roman"/>
                </a:rPr>
                <a:t>CPU</a:t>
              </a:r>
            </a:p>
          </p:txBody>
        </p:sp>
      </p:grpSp>
      <p:sp>
        <p:nvSpPr>
          <p:cNvPr id="5231" name="TextBox 142"/>
          <p:cNvSpPr txBox="1">
            <a:spLocks noChangeArrowheads="1"/>
          </p:cNvSpPr>
          <p:nvPr/>
        </p:nvSpPr>
        <p:spPr bwMode="auto">
          <a:xfrm>
            <a:off x="4822100" y="5681134"/>
            <a:ext cx="152995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/>
              <a:t>SPU</a:t>
            </a:r>
            <a:endParaRPr lang="en-US" sz="1100">
              <a:solidFill>
                <a:srgbClr val="404040"/>
              </a:solidFill>
              <a:cs typeface="Helvetica 55 Roman" charset="0"/>
            </a:endParaRP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XP1</a:t>
            </a:r>
          </a:p>
        </p:txBody>
      </p:sp>
      <p:pic>
        <p:nvPicPr>
          <p:cNvPr id="5232" name="Picture 146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233" y="5744635"/>
            <a:ext cx="459198" cy="44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3" name="Picture 147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953" y="5744635"/>
            <a:ext cx="457081" cy="44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4" name="Picture 148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3555" y="5744635"/>
            <a:ext cx="459196" cy="44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35" name="TextBox 130"/>
          <p:cNvSpPr txBox="1">
            <a:spLocks noChangeArrowheads="1"/>
          </p:cNvSpPr>
          <p:nvPr/>
        </p:nvSpPr>
        <p:spPr bwMode="auto">
          <a:xfrm>
            <a:off x="4824217" y="4508501"/>
            <a:ext cx="1529951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solidFill>
                  <a:srgbClr val="404040"/>
                </a:solidFill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solidFill>
                  <a:srgbClr val="404040"/>
                </a:solidFill>
                <a:cs typeface="Helvetica 55 Roman" charset="0"/>
              </a:rPr>
              <a:t>SoC3</a:t>
            </a:r>
          </a:p>
        </p:txBody>
      </p:sp>
      <p:pic>
        <p:nvPicPr>
          <p:cNvPr id="5236" name="Picture 135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837" y="4565651"/>
            <a:ext cx="461313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7" name="Picture 143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3555" y="4565651"/>
            <a:ext cx="45919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38" name="TextBox 144"/>
          <p:cNvSpPr txBox="1">
            <a:spLocks noChangeArrowheads="1"/>
          </p:cNvSpPr>
          <p:nvPr/>
        </p:nvSpPr>
        <p:spPr bwMode="auto">
          <a:xfrm>
            <a:off x="4815751" y="2154768"/>
            <a:ext cx="1532068" cy="55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sz="1100"/>
              <a:t>SPU</a:t>
            </a:r>
            <a:r>
              <a:rPr lang="en-US" sz="1100">
                <a:solidFill>
                  <a:srgbClr val="404040"/>
                </a:solidFill>
                <a:cs typeface="Helvetica 55 Roman" charset="0"/>
              </a:rPr>
              <a:t> </a:t>
            </a:r>
          </a:p>
          <a:p>
            <a:pPr eaLnBrk="1" hangingPunct="1">
              <a:lnSpc>
                <a:spcPct val="130000"/>
              </a:lnSpc>
            </a:pPr>
            <a:r>
              <a:rPr lang="en-US" sz="1100">
                <a:solidFill>
                  <a:srgbClr val="404040"/>
                </a:solidFill>
                <a:cs typeface="Helvetica 55 Roman" charset="0"/>
              </a:rPr>
              <a:t>CP9</a:t>
            </a:r>
          </a:p>
        </p:txBody>
      </p:sp>
      <p:pic>
        <p:nvPicPr>
          <p:cNvPr id="5239" name="Picture 145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256" y="2194984"/>
            <a:ext cx="459196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0" name="Picture 149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859" y="2194984"/>
            <a:ext cx="461313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1" name="Picture 150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538" y="2203451"/>
            <a:ext cx="461313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2" name="Picture 151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233" y="4565651"/>
            <a:ext cx="459198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3" name="Picture 152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5900" y="2216152"/>
            <a:ext cx="412643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4" name="Picture 153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434" y="4578352"/>
            <a:ext cx="414759" cy="41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51" name="Rectangle 1"/>
          <p:cNvSpPr>
            <a:spLocks noChangeArrowheads="1"/>
          </p:cNvSpPr>
          <p:nvPr/>
        </p:nvSpPr>
        <p:spPr bwMode="auto">
          <a:xfrm>
            <a:off x="3419116" y="3409951"/>
            <a:ext cx="410526" cy="393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</a:endParaRPr>
          </a:p>
        </p:txBody>
      </p:sp>
      <p:pic>
        <p:nvPicPr>
          <p:cNvPr id="5252" name="Picture 33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188" y="3388784"/>
            <a:ext cx="461313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" name="TextBox 154"/>
          <p:cNvSpPr txBox="1">
            <a:spLocks noChangeArrowheads="1"/>
          </p:cNvSpPr>
          <p:nvPr/>
        </p:nvSpPr>
        <p:spPr bwMode="auto">
          <a:xfrm>
            <a:off x="8622643" y="3359152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FortiOS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</a:t>
            </a:r>
            <a:br>
              <a:rPr lang="en-US" sz="1100" dirty="0">
                <a:solidFill>
                  <a:srgbClr val="404040"/>
                </a:solidFill>
                <a:cs typeface="Helvetica 55 Roman" charset="0"/>
              </a:rPr>
            </a:b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5.4</a:t>
            </a:r>
          </a:p>
        </p:txBody>
      </p:sp>
      <p:pic>
        <p:nvPicPr>
          <p:cNvPr id="140" name="Picture 157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2692" y="3348568"/>
            <a:ext cx="478242" cy="478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" name="Picture 158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4787" y="3348568"/>
            <a:ext cx="478242" cy="478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FortiOS-54-Lt.emf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720" y="3355975"/>
            <a:ext cx="462492" cy="462492"/>
          </a:xfrm>
          <a:prstGeom prst="rect">
            <a:avLst/>
          </a:prstGeom>
        </p:spPr>
      </p:pic>
      <p:sp>
        <p:nvSpPr>
          <p:cNvPr id="146" name="TextBox 154"/>
          <p:cNvSpPr txBox="1">
            <a:spLocks noChangeArrowheads="1"/>
          </p:cNvSpPr>
          <p:nvPr/>
        </p:nvSpPr>
        <p:spPr bwMode="auto">
          <a:xfrm>
            <a:off x="8614177" y="3926418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FortiOS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</a:t>
            </a:r>
            <a:br>
              <a:rPr lang="en-US" sz="1100" dirty="0">
                <a:solidFill>
                  <a:srgbClr val="404040"/>
                </a:solidFill>
                <a:cs typeface="Helvetica 55 Roman" charset="0"/>
              </a:rPr>
            </a:b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5.6</a:t>
            </a:r>
          </a:p>
        </p:txBody>
      </p:sp>
      <p:pic>
        <p:nvPicPr>
          <p:cNvPr id="10" name="Picture 9" descr="FortiOS-56-Dk.emf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4788" y="3931709"/>
            <a:ext cx="482601" cy="482601"/>
          </a:xfrm>
          <a:prstGeom prst="rect">
            <a:avLst/>
          </a:prstGeom>
        </p:spPr>
      </p:pic>
      <p:pic>
        <p:nvPicPr>
          <p:cNvPr id="11" name="Picture 10" descr="FortiOS-56-Lt.emf"/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720" y="3931708"/>
            <a:ext cx="462492" cy="462492"/>
          </a:xfrm>
          <a:prstGeom prst="rect">
            <a:avLst/>
          </a:prstGeom>
        </p:spPr>
      </p:pic>
      <p:sp>
        <p:nvSpPr>
          <p:cNvPr id="147" name="TextBox 154"/>
          <p:cNvSpPr txBox="1">
            <a:spLocks noChangeArrowheads="1"/>
          </p:cNvSpPr>
          <p:nvPr/>
        </p:nvSpPr>
        <p:spPr bwMode="auto">
          <a:xfrm>
            <a:off x="8622644" y="4493685"/>
            <a:ext cx="1096148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FortiOS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</a:t>
            </a:r>
            <a:br>
              <a:rPr lang="en-US" sz="1100" dirty="0">
                <a:solidFill>
                  <a:srgbClr val="404040"/>
                </a:solidFill>
                <a:cs typeface="Helvetica 55 Roman" charset="0"/>
              </a:rPr>
            </a:b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6.0</a:t>
            </a:r>
          </a:p>
        </p:txBody>
      </p:sp>
      <p:pic>
        <p:nvPicPr>
          <p:cNvPr id="12" name="Picture 11" descr="FortiOS-60-Dk.emf"/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4788" y="4549775"/>
            <a:ext cx="479425" cy="479425"/>
          </a:xfrm>
          <a:prstGeom prst="rect">
            <a:avLst/>
          </a:prstGeom>
        </p:spPr>
      </p:pic>
      <p:pic>
        <p:nvPicPr>
          <p:cNvPr id="13" name="Picture 12" descr="FortiOS-60-Opa.emf"/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8255" y="4549775"/>
            <a:ext cx="474134" cy="474134"/>
          </a:xfrm>
          <a:prstGeom prst="rect">
            <a:avLst/>
          </a:prstGeom>
        </p:spPr>
      </p:pic>
      <p:pic>
        <p:nvPicPr>
          <p:cNvPr id="14" name="Picture 13" descr="FortiOS-60-Lt.emf"/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720" y="4549774"/>
            <a:ext cx="457202" cy="457202"/>
          </a:xfrm>
          <a:prstGeom prst="rect">
            <a:avLst/>
          </a:prstGeom>
        </p:spPr>
      </p:pic>
      <p:pic>
        <p:nvPicPr>
          <p:cNvPr id="15" name="Picture 14" descr="FortiOS-56-Opa.emf"/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078" y="3931708"/>
            <a:ext cx="477310" cy="477310"/>
          </a:xfrm>
          <a:prstGeom prst="rect">
            <a:avLst/>
          </a:prstGeom>
        </p:spPr>
      </p:pic>
      <p:sp>
        <p:nvSpPr>
          <p:cNvPr id="150" name="TextBox 117"/>
          <p:cNvSpPr txBox="1">
            <a:spLocks noChangeArrowheads="1"/>
          </p:cNvSpPr>
          <p:nvPr/>
        </p:nvSpPr>
        <p:spPr bwMode="auto">
          <a:xfrm>
            <a:off x="138155" y="5125277"/>
            <a:ext cx="1967712" cy="53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FortiGuard Service Bundle </a:t>
            </a:r>
            <a:r>
              <a:rPr lang="en-US" sz="800" dirty="0"/>
              <a:t>(Threat Protection, Unified Protection or Enterprise Protection)</a:t>
            </a:r>
            <a:endParaRPr lang="en-US" sz="8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52" name="Picture 2" descr="ENT-Bundle.emf"/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783" y="5195126"/>
            <a:ext cx="562887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18"/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956" y="1612902"/>
            <a:ext cx="361856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ECF080E5-B27B-5A44-9A6E-C3792EA602EB}"/>
              </a:ext>
            </a:extLst>
          </p:cNvPr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2150624" y="4533913"/>
            <a:ext cx="417684" cy="514410"/>
          </a:xfrm>
          <a:prstGeom prst="rect">
            <a:avLst/>
          </a:prstGeom>
        </p:spPr>
      </p:pic>
      <p:sp>
        <p:nvSpPr>
          <p:cNvPr id="156" name="TextBox 117">
            <a:extLst>
              <a:ext uri="{FF2B5EF4-FFF2-40B4-BE49-F238E27FC236}">
                <a16:creationId xmlns:a16="http://schemas.microsoft.com/office/drawing/2014/main" xmlns="" id="{AD1FFC22-265C-EA49-B2F1-74B681AB8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155" y="4534968"/>
            <a:ext cx="196771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/>
              <a:t>FortiCare</a:t>
            </a:r>
            <a:r>
              <a:rPr lang="en-US" sz="1100" dirty="0"/>
              <a:t> 360 Protection Bundle</a:t>
            </a:r>
            <a:endParaRPr lang="en-US" sz="8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53" name="Picture 152">
            <a:extLst>
              <a:ext uri="{FF2B5EF4-FFF2-40B4-BE49-F238E27FC236}">
                <a16:creationId xmlns:a16="http://schemas.microsoft.com/office/drawing/2014/main" xmlns="" id="{D3A41099-649B-3541-9825-B2DFED8AB403}"/>
              </a:ext>
            </a:extLst>
          </p:cNvPr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>
            <a:off x="3422833" y="4533596"/>
            <a:ext cx="417684" cy="515044"/>
          </a:xfrm>
          <a:prstGeom prst="rect">
            <a:avLst/>
          </a:prstGeom>
        </p:spPr>
      </p:pic>
      <p:pic>
        <p:nvPicPr>
          <p:cNvPr id="157" name="Picture 156">
            <a:extLst>
              <a:ext uri="{FF2B5EF4-FFF2-40B4-BE49-F238E27FC236}">
                <a16:creationId xmlns:a16="http://schemas.microsoft.com/office/drawing/2014/main" xmlns="" id="{B0552B11-98A9-D44D-BCD2-330D5C328B9E}"/>
              </a:ext>
            </a:extLst>
          </p:cNvPr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2786728" y="4533913"/>
            <a:ext cx="417684" cy="514410"/>
          </a:xfrm>
          <a:prstGeom prst="rect">
            <a:avLst/>
          </a:prstGeom>
        </p:spPr>
      </p:pic>
      <p:pic>
        <p:nvPicPr>
          <p:cNvPr id="159" name="Picture 1" descr="ENT-Bundle-Lt.emf">
            <a:extLst>
              <a:ext uri="{FF2B5EF4-FFF2-40B4-BE49-F238E27FC236}">
                <a16:creationId xmlns:a16="http://schemas.microsoft.com/office/drawing/2014/main" xmlns="" id="{808AF0F9-0ED4-314B-985B-36E9115ADBD3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686" y="5198439"/>
            <a:ext cx="520564" cy="3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9761381"/>
      </p:ext>
    </p:extLst>
  </p:cSld>
  <p:clrMapOvr>
    <a:masterClrMapping/>
  </p:clrMapOvr>
  <p:transition xmlns:p14="http://schemas.microsoft.com/office/powerpoint/2010/main"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Rectangle 320"/>
          <p:cNvSpPr/>
          <p:nvPr/>
        </p:nvSpPr>
        <p:spPr bwMode="invGray">
          <a:xfrm>
            <a:off x="6055255" y="1549402"/>
            <a:ext cx="508000" cy="4738915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40"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Rectangle 130"/>
          <p:cNvSpPr/>
          <p:nvPr/>
        </p:nvSpPr>
        <p:spPr bwMode="invGray">
          <a:xfrm>
            <a:off x="8184917" y="1557868"/>
            <a:ext cx="571204" cy="4738915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40">
              <a:defRPr/>
            </a:pPr>
            <a:endParaRPr lang="en-US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32" name="Straight Connector 131"/>
          <p:cNvCxnSpPr/>
          <p:nvPr/>
        </p:nvCxnSpPr>
        <p:spPr bwMode="auto">
          <a:xfrm>
            <a:off x="2458285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3" name="Straight Connector 132"/>
          <p:cNvCxnSpPr/>
          <p:nvPr/>
        </p:nvCxnSpPr>
        <p:spPr bwMode="auto">
          <a:xfrm>
            <a:off x="3505271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4" name="Straight Connector 133"/>
          <p:cNvCxnSpPr/>
          <p:nvPr/>
        </p:nvCxnSpPr>
        <p:spPr bwMode="auto">
          <a:xfrm>
            <a:off x="4537257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5" name="Straight Connector 134"/>
          <p:cNvCxnSpPr/>
          <p:nvPr/>
        </p:nvCxnSpPr>
        <p:spPr bwMode="auto">
          <a:xfrm>
            <a:off x="8750001" y="1238439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7" name="Straight Connector 136"/>
          <p:cNvCxnSpPr/>
          <p:nvPr/>
        </p:nvCxnSpPr>
        <p:spPr bwMode="auto">
          <a:xfrm>
            <a:off x="9388123" y="121920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8" name="Straight Connector 137"/>
          <p:cNvCxnSpPr/>
          <p:nvPr/>
        </p:nvCxnSpPr>
        <p:spPr bwMode="auto">
          <a:xfrm>
            <a:off x="10044122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9" name="Straight Connector 138"/>
          <p:cNvCxnSpPr/>
          <p:nvPr/>
        </p:nvCxnSpPr>
        <p:spPr bwMode="auto">
          <a:xfrm>
            <a:off x="10700125" y="1219201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0" name="Straight Connector 139"/>
          <p:cNvCxnSpPr/>
          <p:nvPr/>
        </p:nvCxnSpPr>
        <p:spPr bwMode="auto">
          <a:xfrm>
            <a:off x="11311528" y="1209674"/>
            <a:ext cx="0" cy="5024968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1" name="TextBox 140"/>
          <p:cNvSpPr txBox="1"/>
          <p:nvPr/>
        </p:nvSpPr>
        <p:spPr>
          <a:xfrm>
            <a:off x="1635427" y="1224267"/>
            <a:ext cx="636951" cy="292644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Base product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(hardware, software, etc.)</a:t>
            </a:r>
          </a:p>
        </p:txBody>
      </p:sp>
      <p:sp>
        <p:nvSpPr>
          <p:cNvPr id="142" name="TextBox 141"/>
          <p:cNvSpPr txBox="1"/>
          <p:nvPr/>
        </p:nvSpPr>
        <p:spPr>
          <a:xfrm>
            <a:off x="2600692" y="1224267"/>
            <a:ext cx="807932" cy="9695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Virtual Machine</a:t>
            </a:r>
          </a:p>
        </p:txBody>
      </p:sp>
      <p:sp>
        <p:nvSpPr>
          <p:cNvPr id="143" name="TextBox 142"/>
          <p:cNvSpPr txBox="1"/>
          <p:nvPr/>
        </p:nvSpPr>
        <p:spPr>
          <a:xfrm>
            <a:off x="369193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CLOUD VM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6749193" y="12242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RUGGED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879138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DESKTOP</a:t>
            </a:r>
          </a:p>
        </p:txBody>
      </p:sp>
      <p:sp>
        <p:nvSpPr>
          <p:cNvPr id="146" name="TextBox 145"/>
          <p:cNvSpPr txBox="1"/>
          <p:nvPr/>
        </p:nvSpPr>
        <p:spPr>
          <a:xfrm>
            <a:off x="9428333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1U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10075866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2U</a:t>
            </a:r>
          </a:p>
        </p:txBody>
      </p:sp>
      <p:sp>
        <p:nvSpPr>
          <p:cNvPr id="148" name="TextBox 147"/>
          <p:cNvSpPr txBox="1"/>
          <p:nvPr/>
        </p:nvSpPr>
        <p:spPr>
          <a:xfrm>
            <a:off x="10666251" y="12242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3U+</a:t>
            </a:r>
          </a:p>
        </p:txBody>
      </p:sp>
      <p:sp>
        <p:nvSpPr>
          <p:cNvPr id="149" name="TextBox 148"/>
          <p:cNvSpPr txBox="1"/>
          <p:nvPr/>
        </p:nvSpPr>
        <p:spPr>
          <a:xfrm>
            <a:off x="11356665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ISO</a:t>
            </a:r>
          </a:p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ALT</a:t>
            </a:r>
          </a:p>
        </p:txBody>
      </p:sp>
      <p:cxnSp>
        <p:nvCxnSpPr>
          <p:cNvPr id="152" name="Straight Connector 151"/>
          <p:cNvCxnSpPr/>
          <p:nvPr/>
        </p:nvCxnSpPr>
        <p:spPr bwMode="auto">
          <a:xfrm flipV="1">
            <a:off x="12170" y="4449234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3" name="Straight Connector 152"/>
          <p:cNvCxnSpPr/>
          <p:nvPr/>
        </p:nvCxnSpPr>
        <p:spPr bwMode="auto">
          <a:xfrm flipV="1">
            <a:off x="20635" y="5063067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4" name="Straight Connector 153"/>
          <p:cNvCxnSpPr/>
          <p:nvPr/>
        </p:nvCxnSpPr>
        <p:spPr bwMode="auto">
          <a:xfrm flipV="1">
            <a:off x="18518" y="5683251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6" name="Title 1"/>
          <p:cNvSpPr txBox="1">
            <a:spLocks/>
          </p:cNvSpPr>
          <p:nvPr/>
        </p:nvSpPr>
        <p:spPr bwMode="auto">
          <a:xfrm>
            <a:off x="611031" y="306918"/>
            <a:ext cx="9985949" cy="455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algn="l" defTabSz="91424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3200" b="0" i="0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defRPr/>
            </a:pPr>
            <a:r>
              <a:rPr lang="en-US" sz="2400" dirty="0">
                <a:solidFill>
                  <a:srgbClr val="FF0000"/>
                </a:solidFill>
                <a:latin typeface="Arial" charset="0"/>
              </a:rPr>
              <a:t>FORTINET</a:t>
            </a:r>
            <a:r>
              <a:rPr lang="en-US" sz="2400" dirty="0">
                <a:solidFill>
                  <a:srgbClr val="000000"/>
                </a:solidFill>
                <a:latin typeface="Arial" charset="0"/>
              </a:rPr>
              <a:t> – Products 7</a:t>
            </a:r>
          </a:p>
        </p:txBody>
      </p:sp>
      <p:cxnSp>
        <p:nvCxnSpPr>
          <p:cNvPr id="157" name="Straight Connector 9"/>
          <p:cNvCxnSpPr>
            <a:cxnSpLocks noChangeShapeType="1"/>
          </p:cNvCxnSpPr>
          <p:nvPr/>
        </p:nvCxnSpPr>
        <p:spPr bwMode="auto">
          <a:xfrm flipV="1">
            <a:off x="1589" y="1543052"/>
            <a:ext cx="12188825" cy="23283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57"/>
          <p:cNvCxnSpPr/>
          <p:nvPr/>
        </p:nvCxnSpPr>
        <p:spPr bwMode="auto">
          <a:xfrm flipV="1">
            <a:off x="1589" y="2722034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9" name="Straight Connector 158"/>
          <p:cNvCxnSpPr/>
          <p:nvPr/>
        </p:nvCxnSpPr>
        <p:spPr bwMode="auto">
          <a:xfrm flipV="1">
            <a:off x="12170" y="33125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0" name="Straight Connector 159"/>
          <p:cNvCxnSpPr/>
          <p:nvPr/>
        </p:nvCxnSpPr>
        <p:spPr bwMode="auto">
          <a:xfrm flipV="1">
            <a:off x="1589" y="38967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1" name="Straight Connector 160"/>
          <p:cNvCxnSpPr/>
          <p:nvPr/>
        </p:nvCxnSpPr>
        <p:spPr bwMode="auto">
          <a:xfrm flipV="1">
            <a:off x="18518" y="212301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0" name="Straight Connector 199"/>
          <p:cNvCxnSpPr/>
          <p:nvPr/>
        </p:nvCxnSpPr>
        <p:spPr bwMode="auto">
          <a:xfrm>
            <a:off x="1389590" y="1217085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8" name="TextBox 217"/>
          <p:cNvSpPr txBox="1"/>
          <p:nvPr/>
        </p:nvSpPr>
        <p:spPr>
          <a:xfrm>
            <a:off x="7863284" y="1224268"/>
            <a:ext cx="636950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Gut</a:t>
            </a:r>
          </a:p>
        </p:txBody>
      </p:sp>
      <p:cxnSp>
        <p:nvCxnSpPr>
          <p:cNvPr id="223" name="Straight Connector 222"/>
          <p:cNvCxnSpPr/>
          <p:nvPr/>
        </p:nvCxnSpPr>
        <p:spPr bwMode="auto">
          <a:xfrm>
            <a:off x="7628334" y="1229973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5" name="Straight Connector 314"/>
          <p:cNvCxnSpPr/>
          <p:nvPr/>
        </p:nvCxnSpPr>
        <p:spPr bwMode="auto">
          <a:xfrm>
            <a:off x="5578494" y="1209675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8" name="Straight Connector 317"/>
          <p:cNvCxnSpPr/>
          <p:nvPr/>
        </p:nvCxnSpPr>
        <p:spPr bwMode="auto">
          <a:xfrm>
            <a:off x="6561938" y="1229972"/>
            <a:ext cx="0" cy="50609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19" name="TextBox 318"/>
          <p:cNvSpPr txBox="1"/>
          <p:nvPr/>
        </p:nvSpPr>
        <p:spPr>
          <a:xfrm>
            <a:off x="4742960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Container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320" name="TextBox 319"/>
          <p:cNvSpPr txBox="1"/>
          <p:nvPr/>
        </p:nvSpPr>
        <p:spPr>
          <a:xfrm>
            <a:off x="5710198" y="12242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914240">
              <a:lnSpc>
                <a:spcPct val="90000"/>
              </a:lnSpc>
              <a:defRPr/>
            </a:pPr>
            <a:r>
              <a:rPr lang="en-US" sz="700" b="1" dirty="0">
                <a:solidFill>
                  <a:srgbClr val="FFFFFF">
                    <a:lumMod val="50000"/>
                  </a:srgbClr>
                </a:solidFill>
                <a:latin typeface="Arial"/>
                <a:cs typeface="Helvetica 55 Roman"/>
              </a:rPr>
              <a:t>Hosted/SaaS</a:t>
            </a:r>
          </a:p>
          <a:p>
            <a:pPr algn="ctr" defTabSz="914240">
              <a:lnSpc>
                <a:spcPct val="90000"/>
              </a:lnSpc>
              <a:defRPr/>
            </a:pPr>
            <a:endParaRPr lang="en-US" sz="700" b="1" dirty="0">
              <a:solidFill>
                <a:srgbClr val="FFFFFF">
                  <a:lumMod val="50000"/>
                </a:srgbClr>
              </a:solidFill>
              <a:latin typeface="Arial"/>
              <a:cs typeface="Helvetica 55 Roman"/>
            </a:endParaRPr>
          </a:p>
        </p:txBody>
      </p:sp>
      <p:sp>
        <p:nvSpPr>
          <p:cNvPr id="122" name="TextBox 60"/>
          <p:cNvSpPr txBox="1">
            <a:spLocks noChangeArrowheads="1"/>
          </p:cNvSpPr>
          <p:nvPr/>
        </p:nvSpPr>
        <p:spPr bwMode="auto">
          <a:xfrm>
            <a:off x="19877" y="2732280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FortiWLM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23" name="Picture 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5143" y="2780964"/>
            <a:ext cx="459198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Picture 6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280" y="2780964"/>
            <a:ext cx="459196" cy="459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7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4880" y="2708995"/>
            <a:ext cx="461313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Picture 7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8765" y="2708996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7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0518" y="2969345"/>
            <a:ext cx="461313" cy="319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7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6518" y="2969346"/>
            <a:ext cx="461313" cy="33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" name="TextBox 79"/>
          <p:cNvSpPr txBox="1">
            <a:spLocks noChangeArrowheads="1"/>
          </p:cNvSpPr>
          <p:nvPr/>
        </p:nvSpPr>
        <p:spPr bwMode="auto">
          <a:xfrm>
            <a:off x="19876" y="2188126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FortiWLC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30" name="Picture 8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609" y="2202943"/>
            <a:ext cx="459198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Picture 8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280" y="2202943"/>
            <a:ext cx="459196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" name="Picture 8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2037" y="2194535"/>
            <a:ext cx="459198" cy="45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Picture 8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6000" y="2194536"/>
            <a:ext cx="459196" cy="459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9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697" y="2126747"/>
            <a:ext cx="461313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" name="Picture 9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0296" y="2126747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" name="Picture 9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5334" y="2391328"/>
            <a:ext cx="461313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6" name="Picture 9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5931" y="2391329"/>
            <a:ext cx="459198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" name="Picture 17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7798" y="2220497"/>
            <a:ext cx="507984" cy="411978"/>
          </a:xfrm>
          <a:prstGeom prst="rect">
            <a:avLst/>
          </a:prstGeom>
        </p:spPr>
      </p:pic>
      <p:pic>
        <p:nvPicPr>
          <p:cNvPr id="178" name="Picture 17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4891" y="2223960"/>
            <a:ext cx="506950" cy="411139"/>
          </a:xfrm>
          <a:prstGeom prst="rect">
            <a:avLst/>
          </a:prstGeom>
        </p:spPr>
      </p:pic>
      <p:pic>
        <p:nvPicPr>
          <p:cNvPr id="179" name="Picture 17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5271" y="2760184"/>
            <a:ext cx="394340" cy="518160"/>
          </a:xfrm>
          <a:prstGeom prst="rect">
            <a:avLst/>
          </a:prstGeom>
        </p:spPr>
      </p:pic>
      <p:pic>
        <p:nvPicPr>
          <p:cNvPr id="180" name="Picture 17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679" y="2765826"/>
            <a:ext cx="380065" cy="499403"/>
          </a:xfrm>
          <a:prstGeom prst="rect">
            <a:avLst/>
          </a:prstGeom>
        </p:spPr>
      </p:pic>
      <p:pic>
        <p:nvPicPr>
          <p:cNvPr id="181" name="Picture 180" descr="FortiWLM-VM-Dk.emf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64" y="2781689"/>
            <a:ext cx="466200" cy="466200"/>
          </a:xfrm>
          <a:prstGeom prst="rect">
            <a:avLst/>
          </a:prstGeom>
        </p:spPr>
      </p:pic>
      <p:pic>
        <p:nvPicPr>
          <p:cNvPr id="182" name="Picture 181" descr="FortiWLM-VM-Lt.emf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546" y="2781690"/>
            <a:ext cx="462393" cy="462393"/>
          </a:xfrm>
          <a:prstGeom prst="rect">
            <a:avLst/>
          </a:prstGeom>
        </p:spPr>
      </p:pic>
      <p:sp>
        <p:nvSpPr>
          <p:cNvPr id="183" name="TextBox 97"/>
          <p:cNvSpPr txBox="1">
            <a:spLocks noChangeArrowheads="1"/>
          </p:cNvSpPr>
          <p:nvPr/>
        </p:nvSpPr>
        <p:spPr bwMode="auto">
          <a:xfrm>
            <a:off x="14286" y="1601725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240" eaLnBrk="1" hangingPunct="1">
              <a:defRPr/>
            </a:pPr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FortiWiFi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84" name="Picture 98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285" y="1629243"/>
            <a:ext cx="461313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" name="Picture 99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953" y="1629243"/>
            <a:ext cx="459196" cy="459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6" name="Picture 295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8523" y="1758360"/>
            <a:ext cx="442267" cy="446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7" name="Picture 186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179" y="1650187"/>
            <a:ext cx="423056" cy="413534"/>
          </a:xfrm>
          <a:prstGeom prst="rect">
            <a:avLst/>
          </a:prstGeom>
        </p:spPr>
      </p:pic>
      <p:pic>
        <p:nvPicPr>
          <p:cNvPr id="188" name="Picture 187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026" y="1650188"/>
            <a:ext cx="435845" cy="426035"/>
          </a:xfrm>
          <a:prstGeom prst="rect">
            <a:avLst/>
          </a:prstGeom>
        </p:spPr>
      </p:pic>
      <p:pic>
        <p:nvPicPr>
          <p:cNvPr id="206" name="Picture 107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8923" y="1472609"/>
            <a:ext cx="459198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3629067"/>
      </p:ext>
    </p:extLst>
  </p:cSld>
  <p:clrMapOvr>
    <a:masterClrMapping/>
  </p:clrMapOvr>
  <p:transition xmlns:p14="http://schemas.microsoft.com/office/powerpoint/2010/main"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136"/>
          <p:cNvSpPr/>
          <p:nvPr/>
        </p:nvSpPr>
        <p:spPr bwMode="auto">
          <a:xfrm>
            <a:off x="11014128" y="5359400"/>
            <a:ext cx="857026" cy="889001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70" name="Title 1"/>
          <p:cNvSpPr>
            <a:spLocks noGrp="1"/>
          </p:cNvSpPr>
          <p:nvPr>
            <p:ph type="title"/>
          </p:nvPr>
        </p:nvSpPr>
        <p:spPr bwMode="auto">
          <a:xfrm>
            <a:off x="611031" y="148168"/>
            <a:ext cx="4843091" cy="46989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charset="0"/>
              </a:rPr>
              <a:t>FORTINET</a:t>
            </a:r>
            <a:r>
              <a:rPr lang="en-US" sz="2400" dirty="0">
                <a:latin typeface="Arial" charset="0"/>
              </a:rPr>
              <a:t>– Features</a:t>
            </a:r>
          </a:p>
        </p:txBody>
      </p:sp>
      <p:pic>
        <p:nvPicPr>
          <p:cNvPr id="71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73" y="916518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TextBox 4"/>
          <p:cNvSpPr txBox="1">
            <a:spLocks noChangeArrowheads="1"/>
          </p:cNvSpPr>
          <p:nvPr/>
        </p:nvSpPr>
        <p:spPr bwMode="auto">
          <a:xfrm>
            <a:off x="270336" y="618067"/>
            <a:ext cx="185371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Form Factor</a:t>
            </a:r>
          </a:p>
        </p:txBody>
      </p:sp>
      <p:pic>
        <p:nvPicPr>
          <p:cNvPr id="7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020" y="916518"/>
            <a:ext cx="653880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783" y="916518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910" y="918636"/>
            <a:ext cx="651764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41" y="1924053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89" y="1928286"/>
            <a:ext cx="651764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753" y="1924053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516" y="1928286"/>
            <a:ext cx="651764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280" y="1928285"/>
            <a:ext cx="632718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1999" y="1928285"/>
            <a:ext cx="634835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92" y="3147496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TextBox 18"/>
          <p:cNvSpPr txBox="1">
            <a:spLocks noChangeArrowheads="1"/>
          </p:cNvSpPr>
          <p:nvPr/>
        </p:nvSpPr>
        <p:spPr bwMode="auto">
          <a:xfrm>
            <a:off x="295730" y="2868095"/>
            <a:ext cx="185371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Interface</a:t>
            </a:r>
          </a:p>
        </p:txBody>
      </p:sp>
      <p:pic>
        <p:nvPicPr>
          <p:cNvPr id="84" name="Picture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52" y="3147496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134" y="3147496"/>
            <a:ext cx="649647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2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896" y="3147496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2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660" y="3151729"/>
            <a:ext cx="651764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2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423" y="3147496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24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187" y="3151729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Picture 25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950" y="3147496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26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714" y="3151729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30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492" y="3145378"/>
            <a:ext cx="651764" cy="958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3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149611"/>
            <a:ext cx="653880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3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36" y="4135978"/>
            <a:ext cx="651764" cy="958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icture 33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566" y="4140211"/>
            <a:ext cx="651764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34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330" y="4142329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icture 35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093" y="4142329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36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2857" y="4142329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Picture 37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1779" y="980019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TextBox 38"/>
          <p:cNvSpPr txBox="1">
            <a:spLocks noChangeArrowheads="1"/>
          </p:cNvSpPr>
          <p:nvPr/>
        </p:nvSpPr>
        <p:spPr bwMode="auto">
          <a:xfrm>
            <a:off x="7892636" y="613834"/>
            <a:ext cx="1851600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Processor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01" name="Picture 39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1426" y="980019"/>
            <a:ext cx="649648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Picture 40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8957" y="980019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41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8605" y="980019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42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5181" y="984252"/>
            <a:ext cx="651764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" name="TextBox 44"/>
          <p:cNvSpPr txBox="1">
            <a:spLocks noChangeArrowheads="1"/>
          </p:cNvSpPr>
          <p:nvPr/>
        </p:nvSpPr>
        <p:spPr bwMode="auto">
          <a:xfrm>
            <a:off x="268220" y="5120228"/>
            <a:ext cx="185371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Power</a:t>
            </a:r>
          </a:p>
        </p:txBody>
      </p:sp>
      <p:pic>
        <p:nvPicPr>
          <p:cNvPr id="106" name="Picture 46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74" y="5384806"/>
            <a:ext cx="649647" cy="958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47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138" y="5384806"/>
            <a:ext cx="636950" cy="1100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Picture 48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785" y="5386925"/>
            <a:ext cx="639067" cy="1096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49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897" y="5389041"/>
            <a:ext cx="636950" cy="1096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" name="TextBox 50"/>
          <p:cNvSpPr txBox="1">
            <a:spLocks noChangeArrowheads="1"/>
          </p:cNvSpPr>
          <p:nvPr/>
        </p:nvSpPr>
        <p:spPr bwMode="auto">
          <a:xfrm>
            <a:off x="3573592" y="5118110"/>
            <a:ext cx="185371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Storage</a:t>
            </a:r>
          </a:p>
        </p:txBody>
      </p:sp>
      <p:pic>
        <p:nvPicPr>
          <p:cNvPr id="111" name="Picture 51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747" y="5382691"/>
            <a:ext cx="649647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52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511" y="5384807"/>
            <a:ext cx="639067" cy="1096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Picture 55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173" y="4125391"/>
            <a:ext cx="649647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56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819" y="4131740"/>
            <a:ext cx="651764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57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536" y="4131740"/>
            <a:ext cx="649647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" name="TextBox 58"/>
          <p:cNvSpPr txBox="1">
            <a:spLocks noChangeArrowheads="1"/>
          </p:cNvSpPr>
          <p:nvPr/>
        </p:nvSpPr>
        <p:spPr bwMode="auto">
          <a:xfrm>
            <a:off x="8042966" y="3429011"/>
            <a:ext cx="185160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Wi-Fi</a:t>
            </a:r>
          </a:p>
        </p:txBody>
      </p:sp>
      <p:pic>
        <p:nvPicPr>
          <p:cNvPr id="117" name="Picture 59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5121" y="3693591"/>
            <a:ext cx="649647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Picture 61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697" y="3693591"/>
            <a:ext cx="649648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Picture 62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1344" y="3699940"/>
            <a:ext cx="651764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63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2527" y="3699940"/>
            <a:ext cx="649648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Picture 64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2755" y="3699940"/>
            <a:ext cx="649648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65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197" y="3699940"/>
            <a:ext cx="649648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2" descr="Interface-SFP.emf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269" y="4142329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Picture 60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267" y="4142329"/>
            <a:ext cx="651764" cy="958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5" name="Group 3"/>
          <p:cNvGrpSpPr>
            <a:grpSpLocks/>
          </p:cNvGrpSpPr>
          <p:nvPr/>
        </p:nvGrpSpPr>
        <p:grpSpPr bwMode="auto">
          <a:xfrm>
            <a:off x="8108481" y="988485"/>
            <a:ext cx="643299" cy="950383"/>
            <a:chOff x="6049962" y="1205619"/>
            <a:chExt cx="483199" cy="711376"/>
          </a:xfrm>
        </p:grpSpPr>
        <p:pic>
          <p:nvPicPr>
            <p:cNvPr id="126" name="Picture 1" descr="FortiASIC-Editable.emf"/>
            <p:cNvPicPr>
              <a:picLocks noChangeAspect="1"/>
            </p:cNvPicPr>
            <p:nvPr/>
          </p:nvPicPr>
          <p:blipFill>
            <a:blip r:embed="rId5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9962" y="1205619"/>
              <a:ext cx="483199" cy="711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7" name="TextBox 2"/>
            <p:cNvSpPr txBox="1">
              <a:spLocks noChangeArrowheads="1"/>
            </p:cNvSpPr>
            <p:nvPr/>
          </p:nvSpPr>
          <p:spPr bwMode="auto">
            <a:xfrm>
              <a:off x="6102351" y="1660761"/>
              <a:ext cx="374650" cy="207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n-US" sz="1200" b="1">
                  <a:solidFill>
                    <a:srgbClr val="3E4F50"/>
                  </a:solidFill>
                  <a:latin typeface="Arial Narrow Bold" charset="0"/>
                  <a:cs typeface="Arial Narrow Bold" charset="0"/>
                </a:rPr>
                <a:t>XX</a:t>
              </a:r>
              <a:r>
                <a:rPr lang="en-US" sz="1100" b="1">
                  <a:solidFill>
                    <a:srgbClr val="3E4F50"/>
                  </a:solidFill>
                  <a:latin typeface="Arial Narrow Bold" charset="0"/>
                  <a:cs typeface="Arial Narrow Bold" charset="0"/>
                </a:rPr>
                <a:t>X</a:t>
              </a:r>
            </a:p>
          </p:txBody>
        </p:sp>
      </p:grpSp>
      <p:pic>
        <p:nvPicPr>
          <p:cNvPr id="128" name="Picture 4" descr="FortiASIC-SOC3.emf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995" y="2260600"/>
            <a:ext cx="641182" cy="950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" name="TextBox 5"/>
          <p:cNvSpPr txBox="1">
            <a:spLocks noChangeArrowheads="1"/>
          </p:cNvSpPr>
          <p:nvPr/>
        </p:nvSpPr>
        <p:spPr bwMode="auto">
          <a:xfrm>
            <a:off x="8091552" y="1888067"/>
            <a:ext cx="75595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latin typeface="Helvetica 55 Roman" charset="0"/>
                <a:cs typeface="Helvetica 55 Roman" charset="0"/>
              </a:rPr>
              <a:t>Editable</a:t>
            </a:r>
          </a:p>
        </p:txBody>
      </p:sp>
      <p:pic>
        <p:nvPicPr>
          <p:cNvPr id="130" name="Picture 8" descr="FortiASIC-DP2.png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8357" y="2260602"/>
            <a:ext cx="647531" cy="954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9" descr="FortiASIC-NP6.png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8232" y="2262719"/>
            <a:ext cx="634835" cy="935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Picture 10" descr="FortiASIC-CP9.png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8709" y="2260601"/>
            <a:ext cx="649647" cy="9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Picture 2" descr="FortiASIC-NP6-Lite.png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8583" y="2258485"/>
            <a:ext cx="645416" cy="95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Picture 133" descr="Form-Factor-4U.emf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175" y="922867"/>
            <a:ext cx="649081" cy="956303"/>
          </a:xfrm>
          <a:prstGeom prst="rect">
            <a:avLst/>
          </a:prstGeom>
        </p:spPr>
      </p:pic>
      <p:pic>
        <p:nvPicPr>
          <p:cNvPr id="135" name="Picture 134" descr="Form-Factor-5U.emf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058" y="914400"/>
            <a:ext cx="652480" cy="961310"/>
          </a:xfrm>
          <a:prstGeom prst="rect">
            <a:avLst/>
          </a:prstGeom>
        </p:spPr>
      </p:pic>
      <p:pic>
        <p:nvPicPr>
          <p:cNvPr id="136" name="Picture 135" descr="Form-Factor-6U.emf"/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218" y="914400"/>
            <a:ext cx="657620" cy="966640"/>
          </a:xfrm>
          <a:prstGeom prst="rect">
            <a:avLst/>
          </a:prstGeom>
        </p:spPr>
      </p:pic>
      <p:sp>
        <p:nvSpPr>
          <p:cNvPr id="69" name="TextBox 58"/>
          <p:cNvSpPr txBox="1">
            <a:spLocks noChangeArrowheads="1"/>
          </p:cNvSpPr>
          <p:nvPr/>
        </p:nvSpPr>
        <p:spPr bwMode="auto">
          <a:xfrm>
            <a:off x="8186900" y="4978411"/>
            <a:ext cx="185160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FortiLink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" name="Picture 1" descr="FortiLink-circle.emf"/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4621" y="5444067"/>
            <a:ext cx="729382" cy="728133"/>
          </a:xfrm>
          <a:prstGeom prst="rect">
            <a:avLst/>
          </a:prstGeom>
        </p:spPr>
      </p:pic>
      <p:pic>
        <p:nvPicPr>
          <p:cNvPr id="3" name="Picture 2" descr="FortiLink-gut.emf"/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854" y="5723164"/>
            <a:ext cx="584200" cy="226526"/>
          </a:xfrm>
          <a:prstGeom prst="rect">
            <a:avLst/>
          </a:prstGeom>
        </p:spPr>
      </p:pic>
      <p:pic>
        <p:nvPicPr>
          <p:cNvPr id="4" name="Picture 3" descr="FortiLink-circle-Lt.emf"/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9746" y="5444067"/>
            <a:ext cx="712420" cy="711200"/>
          </a:xfrm>
          <a:prstGeom prst="rect">
            <a:avLst/>
          </a:prstGeom>
        </p:spPr>
      </p:pic>
      <p:sp>
        <p:nvSpPr>
          <p:cNvPr id="138" name="Rectangle 137"/>
          <p:cNvSpPr/>
          <p:nvPr/>
        </p:nvSpPr>
        <p:spPr bwMode="auto">
          <a:xfrm>
            <a:off x="9041395" y="5359400"/>
            <a:ext cx="857026" cy="889001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pic>
        <p:nvPicPr>
          <p:cNvPr id="5" name="Picture 4" descr="FortiLink-gut-Lt.emf"/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9456" y="5722430"/>
            <a:ext cx="601133" cy="233093"/>
          </a:xfrm>
          <a:prstGeom prst="rect">
            <a:avLst/>
          </a:prstGeom>
        </p:spPr>
      </p:pic>
      <p:pic>
        <p:nvPicPr>
          <p:cNvPr id="6" name="Picture 5" descr="Form-Factor-8U.emf"/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321" y="918124"/>
            <a:ext cx="648346" cy="95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027167"/>
      </p:ext>
    </p:extLst>
  </p:cSld>
  <p:clrMapOvr>
    <a:masterClrMapping/>
  </p:clrMapOvr>
  <p:transition xmlns:p14="http://schemas.microsoft.com/office/powerpoint/2010/main"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Rectangle 214"/>
          <p:cNvSpPr/>
          <p:nvPr/>
        </p:nvSpPr>
        <p:spPr bwMode="auto">
          <a:xfrm>
            <a:off x="9416829" y="1538570"/>
            <a:ext cx="636951" cy="473074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91" name="Rectangle 190"/>
          <p:cNvSpPr/>
          <p:nvPr/>
        </p:nvSpPr>
        <p:spPr bwMode="auto">
          <a:xfrm>
            <a:off x="8143875" y="1543052"/>
            <a:ext cx="636951" cy="473074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57" name="Rectangle 156"/>
          <p:cNvSpPr/>
          <p:nvPr/>
        </p:nvSpPr>
        <p:spPr bwMode="auto">
          <a:xfrm>
            <a:off x="3938058" y="1538819"/>
            <a:ext cx="636951" cy="1780115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83" name="Rectangle 182"/>
          <p:cNvSpPr/>
          <p:nvPr/>
        </p:nvSpPr>
        <p:spPr bwMode="auto">
          <a:xfrm>
            <a:off x="2676525" y="1555752"/>
            <a:ext cx="636951" cy="177164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5127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 dirty="0">
                <a:solidFill>
                  <a:srgbClr val="FF0000"/>
                </a:solidFill>
                <a:latin typeface="Arial" charset="0"/>
              </a:rPr>
              <a:t>FORTINET</a:t>
            </a:r>
            <a:r>
              <a:rPr lang="en-US" sz="2400" dirty="0">
                <a:latin typeface="Arial" charset="0"/>
              </a:rPr>
              <a:t> – Connector/</a:t>
            </a:r>
            <a:r>
              <a:rPr lang="en-US" sz="2400" dirty="0" err="1">
                <a:latin typeface="Arial" charset="0"/>
              </a:rPr>
              <a:t>DevOps</a:t>
            </a:r>
            <a:r>
              <a:rPr lang="en-US" sz="2400" dirty="0">
                <a:latin typeface="Arial" charset="0"/>
              </a:rPr>
              <a:t>/API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2041523" y="1225553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29" name="Straight Connector 9"/>
          <p:cNvCxnSpPr>
            <a:cxnSpLocks noChangeShapeType="1"/>
          </p:cNvCxnSpPr>
          <p:nvPr/>
        </p:nvCxnSpPr>
        <p:spPr bwMode="auto">
          <a:xfrm flipV="1">
            <a:off x="1589" y="1532467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Straight Connector 34"/>
          <p:cNvCxnSpPr/>
          <p:nvPr/>
        </p:nvCxnSpPr>
        <p:spPr bwMode="auto">
          <a:xfrm>
            <a:off x="2677055" y="1532468"/>
            <a:ext cx="1420" cy="47138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2" name="Straight Connector 171"/>
          <p:cNvCxnSpPr/>
          <p:nvPr/>
        </p:nvCxnSpPr>
        <p:spPr bwMode="auto">
          <a:xfrm flipV="1">
            <a:off x="1589" y="21209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9" name="Straight Connector 218"/>
          <p:cNvCxnSpPr/>
          <p:nvPr/>
        </p:nvCxnSpPr>
        <p:spPr bwMode="auto">
          <a:xfrm>
            <a:off x="3311193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0" name="TextBox 219"/>
          <p:cNvSpPr txBox="1"/>
          <p:nvPr/>
        </p:nvSpPr>
        <p:spPr>
          <a:xfrm>
            <a:off x="3626579" y="1314451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Circle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Dark/Light</a:t>
            </a:r>
          </a:p>
        </p:txBody>
      </p:sp>
      <p:cxnSp>
        <p:nvCxnSpPr>
          <p:cNvPr id="222" name="Straight Connector 221"/>
          <p:cNvCxnSpPr/>
          <p:nvPr/>
        </p:nvCxnSpPr>
        <p:spPr bwMode="auto">
          <a:xfrm>
            <a:off x="3938588" y="1532468"/>
            <a:ext cx="5324" cy="47138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1" name="Straight Connector 230"/>
          <p:cNvCxnSpPr/>
          <p:nvPr/>
        </p:nvCxnSpPr>
        <p:spPr bwMode="auto">
          <a:xfrm>
            <a:off x="5842023" y="12255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1" name="Straight Connector 260"/>
          <p:cNvCxnSpPr/>
          <p:nvPr/>
        </p:nvCxnSpPr>
        <p:spPr bwMode="auto">
          <a:xfrm>
            <a:off x="12196233" y="1335618"/>
            <a:ext cx="6349" cy="491066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01" name="Straight Connector 300"/>
          <p:cNvCxnSpPr/>
          <p:nvPr/>
        </p:nvCxnSpPr>
        <p:spPr bwMode="auto">
          <a:xfrm flipV="1">
            <a:off x="12170" y="27114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9" name="Straight Connector 318"/>
          <p:cNvCxnSpPr/>
          <p:nvPr/>
        </p:nvCxnSpPr>
        <p:spPr bwMode="auto">
          <a:xfrm flipV="1">
            <a:off x="1589" y="3295652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7" name="Straight Connector 336"/>
          <p:cNvCxnSpPr/>
          <p:nvPr/>
        </p:nvCxnSpPr>
        <p:spPr bwMode="auto">
          <a:xfrm flipV="1">
            <a:off x="12170" y="3886201"/>
            <a:ext cx="12188825" cy="232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5" name="Straight Connector 354"/>
          <p:cNvCxnSpPr/>
          <p:nvPr/>
        </p:nvCxnSpPr>
        <p:spPr bwMode="auto">
          <a:xfrm flipV="1">
            <a:off x="1589" y="4472518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61" name="TextBox 179"/>
          <p:cNvSpPr txBox="1">
            <a:spLocks noChangeArrowheads="1"/>
          </p:cNvSpPr>
          <p:nvPr/>
        </p:nvSpPr>
        <p:spPr bwMode="auto">
          <a:xfrm>
            <a:off x="509456" y="1559984"/>
            <a:ext cx="153206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Connector</a:t>
            </a:r>
          </a:p>
        </p:txBody>
      </p:sp>
      <p:sp>
        <p:nvSpPr>
          <p:cNvPr id="5162" name="TextBox 180"/>
          <p:cNvSpPr txBox="1">
            <a:spLocks noChangeArrowheads="1"/>
          </p:cNvSpPr>
          <p:nvPr/>
        </p:nvSpPr>
        <p:spPr bwMode="auto">
          <a:xfrm>
            <a:off x="520038" y="2150533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DevOps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5163" name="TextBox 181"/>
          <p:cNvSpPr txBox="1">
            <a:spLocks noChangeArrowheads="1"/>
          </p:cNvSpPr>
          <p:nvPr/>
        </p:nvSpPr>
        <p:spPr bwMode="auto">
          <a:xfrm>
            <a:off x="509457" y="2734733"/>
            <a:ext cx="158708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Fabric API</a:t>
            </a:r>
          </a:p>
        </p:txBody>
      </p:sp>
      <p:cxnSp>
        <p:nvCxnSpPr>
          <p:cNvPr id="214" name="Straight Connector 213"/>
          <p:cNvCxnSpPr/>
          <p:nvPr/>
        </p:nvCxnSpPr>
        <p:spPr bwMode="auto">
          <a:xfrm flipV="1">
            <a:off x="1589" y="5073651"/>
            <a:ext cx="12188825" cy="254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7" name="Straight Connector 106"/>
          <p:cNvCxnSpPr/>
          <p:nvPr/>
        </p:nvCxnSpPr>
        <p:spPr bwMode="auto">
          <a:xfrm flipV="1">
            <a:off x="12170" y="5662085"/>
            <a:ext cx="12188825" cy="232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2" name="Straight Connector 101"/>
          <p:cNvCxnSpPr/>
          <p:nvPr/>
        </p:nvCxnSpPr>
        <p:spPr bwMode="auto">
          <a:xfrm>
            <a:off x="4580862" y="1238252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7" name="Picture 16" descr="connector-sym-Lt.e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388" y="1596547"/>
            <a:ext cx="309436" cy="494721"/>
          </a:xfrm>
          <a:prstGeom prst="rect">
            <a:avLst/>
          </a:prstGeom>
        </p:spPr>
      </p:pic>
      <p:pic>
        <p:nvPicPr>
          <p:cNvPr id="18" name="Picture 17" descr="connector-sym.em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454" y="1592159"/>
            <a:ext cx="317500" cy="507614"/>
          </a:xfrm>
          <a:prstGeom prst="rect">
            <a:avLst/>
          </a:prstGeom>
        </p:spPr>
      </p:pic>
      <p:pic>
        <p:nvPicPr>
          <p:cNvPr id="19" name="Picture 18" descr="connector-circle.em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322" y="1583266"/>
            <a:ext cx="499533" cy="499533"/>
          </a:xfrm>
          <a:prstGeom prst="rect">
            <a:avLst/>
          </a:prstGeom>
        </p:spPr>
      </p:pic>
      <p:sp>
        <p:nvSpPr>
          <p:cNvPr id="153" name="TextBox 152"/>
          <p:cNvSpPr txBox="1"/>
          <p:nvPr/>
        </p:nvSpPr>
        <p:spPr>
          <a:xfrm>
            <a:off x="2247418" y="1312369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Symbol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Dark/Light</a:t>
            </a:r>
          </a:p>
        </p:txBody>
      </p:sp>
      <p:pic>
        <p:nvPicPr>
          <p:cNvPr id="22" name="Picture 21" descr="connector-circle-Lt.em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788" y="1591734"/>
            <a:ext cx="491066" cy="491066"/>
          </a:xfrm>
          <a:prstGeom prst="rect">
            <a:avLst/>
          </a:prstGeom>
        </p:spPr>
      </p:pic>
      <p:cxnSp>
        <p:nvCxnSpPr>
          <p:cNvPr id="159" name="Straight Connector 158"/>
          <p:cNvCxnSpPr/>
          <p:nvPr/>
        </p:nvCxnSpPr>
        <p:spPr bwMode="auto">
          <a:xfrm>
            <a:off x="5208587" y="1549401"/>
            <a:ext cx="5324" cy="47138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5" name="Picture 24" descr="devOps-circle-Lt.em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790" y="2184400"/>
            <a:ext cx="491067" cy="491067"/>
          </a:xfrm>
          <a:prstGeom prst="rect">
            <a:avLst/>
          </a:prstGeom>
        </p:spPr>
      </p:pic>
      <p:pic>
        <p:nvPicPr>
          <p:cNvPr id="26" name="Picture 25" descr="devOps-circle.em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322" y="2192867"/>
            <a:ext cx="499532" cy="499532"/>
          </a:xfrm>
          <a:prstGeom prst="rect">
            <a:avLst/>
          </a:prstGeom>
        </p:spPr>
      </p:pic>
      <p:pic>
        <p:nvPicPr>
          <p:cNvPr id="29" name="Picture 28" descr="devOps-sym-Lt.em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789" y="2317750"/>
            <a:ext cx="474133" cy="233018"/>
          </a:xfrm>
          <a:prstGeom prst="rect">
            <a:avLst/>
          </a:prstGeom>
        </p:spPr>
      </p:pic>
      <p:pic>
        <p:nvPicPr>
          <p:cNvPr id="30" name="Picture 29" descr="devOps-sym.em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955" y="2326217"/>
            <a:ext cx="482601" cy="237180"/>
          </a:xfrm>
          <a:prstGeom prst="rect">
            <a:avLst/>
          </a:prstGeom>
        </p:spPr>
      </p:pic>
      <p:pic>
        <p:nvPicPr>
          <p:cNvPr id="31" name="Picture 30" descr="fabric-api-circle-Lt.em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789" y="2768602"/>
            <a:ext cx="499532" cy="499532"/>
          </a:xfrm>
          <a:prstGeom prst="rect">
            <a:avLst/>
          </a:prstGeom>
        </p:spPr>
      </p:pic>
      <p:pic>
        <p:nvPicPr>
          <p:cNvPr id="32" name="Picture 31" descr="fabric-api-circle.em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317" y="2768599"/>
            <a:ext cx="508004" cy="508004"/>
          </a:xfrm>
          <a:prstGeom prst="rect">
            <a:avLst/>
          </a:prstGeom>
        </p:spPr>
      </p:pic>
      <p:pic>
        <p:nvPicPr>
          <p:cNvPr id="36" name="Picture 35" descr="fabric-api-sym-Lt.em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577" y="2878111"/>
            <a:ext cx="514467" cy="287867"/>
          </a:xfrm>
          <a:prstGeom prst="rect">
            <a:avLst/>
          </a:prstGeom>
        </p:spPr>
      </p:pic>
      <p:pic>
        <p:nvPicPr>
          <p:cNvPr id="37" name="Picture 36" descr="fabric-api-sym.emf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738" y="2878110"/>
            <a:ext cx="539751" cy="302014"/>
          </a:xfrm>
          <a:prstGeom prst="rect">
            <a:avLst/>
          </a:prstGeom>
        </p:spPr>
      </p:pic>
      <p:cxnSp>
        <p:nvCxnSpPr>
          <p:cNvPr id="175" name="Straight Connector 174"/>
          <p:cNvCxnSpPr/>
          <p:nvPr/>
        </p:nvCxnSpPr>
        <p:spPr bwMode="auto">
          <a:xfrm>
            <a:off x="7510990" y="1242487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6" name="Straight Connector 175"/>
          <p:cNvCxnSpPr/>
          <p:nvPr/>
        </p:nvCxnSpPr>
        <p:spPr bwMode="auto">
          <a:xfrm>
            <a:off x="8146522" y="1549402"/>
            <a:ext cx="1420" cy="47138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7" name="Straight Connector 176"/>
          <p:cNvCxnSpPr/>
          <p:nvPr/>
        </p:nvCxnSpPr>
        <p:spPr bwMode="auto">
          <a:xfrm>
            <a:off x="8780660" y="1242486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8" name="Straight Connector 177"/>
          <p:cNvCxnSpPr/>
          <p:nvPr/>
        </p:nvCxnSpPr>
        <p:spPr bwMode="auto">
          <a:xfrm>
            <a:off x="9408055" y="1549402"/>
            <a:ext cx="5324" cy="47138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9" name="Straight Connector 178"/>
          <p:cNvCxnSpPr/>
          <p:nvPr/>
        </p:nvCxnSpPr>
        <p:spPr bwMode="auto">
          <a:xfrm>
            <a:off x="11311490" y="1242486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0" name="Straight Connector 179"/>
          <p:cNvCxnSpPr/>
          <p:nvPr/>
        </p:nvCxnSpPr>
        <p:spPr bwMode="auto">
          <a:xfrm>
            <a:off x="10050329" y="1255186"/>
            <a:ext cx="0" cy="50207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1" name="Straight Connector 180"/>
          <p:cNvCxnSpPr/>
          <p:nvPr/>
        </p:nvCxnSpPr>
        <p:spPr bwMode="auto">
          <a:xfrm>
            <a:off x="10678054" y="1566335"/>
            <a:ext cx="5324" cy="47138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2" name="TextBox 179"/>
          <p:cNvSpPr txBox="1">
            <a:spLocks noChangeArrowheads="1"/>
          </p:cNvSpPr>
          <p:nvPr/>
        </p:nvSpPr>
        <p:spPr bwMode="auto">
          <a:xfrm>
            <a:off x="5970456" y="1551518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Cloud</a:t>
            </a:r>
          </a:p>
          <a:p>
            <a:pPr eaLnBrk="1" hangingPunct="1"/>
            <a:r>
              <a:rPr lang="en-US" sz="900" dirty="0">
                <a:solidFill>
                  <a:srgbClr val="404040"/>
                </a:solidFill>
                <a:cs typeface="Helvetica 55 Roman" charset="0"/>
              </a:rPr>
              <a:t>(Dynamic Cloud Policy)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9112979" y="1305984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Circle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Dark/Light</a:t>
            </a:r>
          </a:p>
        </p:txBody>
      </p:sp>
      <p:sp>
        <p:nvSpPr>
          <p:cNvPr id="185" name="TextBox 184"/>
          <p:cNvSpPr txBox="1"/>
          <p:nvPr/>
        </p:nvSpPr>
        <p:spPr>
          <a:xfrm>
            <a:off x="7733818" y="1303902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Symbol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Dark/Light</a:t>
            </a:r>
          </a:p>
        </p:txBody>
      </p:sp>
      <p:pic>
        <p:nvPicPr>
          <p:cNvPr id="186" name="Picture 185" descr="connector-cloud-dk.pn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152" y="1590438"/>
            <a:ext cx="310958" cy="497620"/>
          </a:xfrm>
          <a:prstGeom prst="rect">
            <a:avLst/>
          </a:prstGeom>
        </p:spPr>
      </p:pic>
      <p:pic>
        <p:nvPicPr>
          <p:cNvPr id="190" name="Picture 189" descr="cloud-circle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1062" y="1581534"/>
            <a:ext cx="511464" cy="511464"/>
          </a:xfrm>
          <a:prstGeom prst="rect">
            <a:avLst/>
          </a:prstGeom>
        </p:spPr>
      </p:pic>
      <p:sp>
        <p:nvSpPr>
          <p:cNvPr id="192" name="TextBox 179"/>
          <p:cNvSpPr txBox="1">
            <a:spLocks noChangeArrowheads="1"/>
          </p:cNvSpPr>
          <p:nvPr/>
        </p:nvSpPr>
        <p:spPr bwMode="auto">
          <a:xfrm>
            <a:off x="5976806" y="2142068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SDN</a:t>
            </a:r>
          </a:p>
          <a:p>
            <a:pPr eaLnBrk="1" hangingPunct="1"/>
            <a:r>
              <a:rPr lang="en-US" sz="900" dirty="0">
                <a:solidFill>
                  <a:srgbClr val="404040"/>
                </a:solidFill>
                <a:cs typeface="Helvetica 55 Roman" charset="0"/>
              </a:rPr>
              <a:t>(Dynamic SDN Policy)</a:t>
            </a:r>
          </a:p>
        </p:txBody>
      </p:sp>
      <p:pic>
        <p:nvPicPr>
          <p:cNvPr id="193" name="Picture 192" descr="connector-sdn-dk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2084" y="2171699"/>
            <a:ext cx="315094" cy="504240"/>
          </a:xfrm>
          <a:prstGeom prst="rect">
            <a:avLst/>
          </a:prstGeom>
        </p:spPr>
      </p:pic>
      <p:pic>
        <p:nvPicPr>
          <p:cNvPr id="194" name="Picture 193" descr="sdn-circle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626" y="2150504"/>
            <a:ext cx="522339" cy="522846"/>
          </a:xfrm>
          <a:prstGeom prst="rect">
            <a:avLst/>
          </a:prstGeom>
        </p:spPr>
      </p:pic>
      <p:sp>
        <p:nvSpPr>
          <p:cNvPr id="195" name="TextBox 179"/>
          <p:cNvSpPr txBox="1">
            <a:spLocks noChangeArrowheads="1"/>
          </p:cNvSpPr>
          <p:nvPr/>
        </p:nvSpPr>
        <p:spPr bwMode="auto">
          <a:xfrm>
            <a:off x="5970456" y="2738968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IaaS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Visibility</a:t>
            </a:r>
          </a:p>
          <a:p>
            <a:pPr eaLnBrk="1" hangingPunct="1"/>
            <a:endParaRPr lang="en-US" sz="9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96" name="Picture 195" descr="IaaS-circle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675" y="2748781"/>
            <a:ext cx="518241" cy="518241"/>
          </a:xfrm>
          <a:prstGeom prst="rect">
            <a:avLst/>
          </a:prstGeom>
        </p:spPr>
      </p:pic>
      <p:pic>
        <p:nvPicPr>
          <p:cNvPr id="198" name="Picture 197" descr="IaaS-sym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056" y="2762125"/>
            <a:ext cx="311150" cy="497840"/>
          </a:xfrm>
          <a:prstGeom prst="rect">
            <a:avLst/>
          </a:prstGeom>
        </p:spPr>
      </p:pic>
      <p:sp>
        <p:nvSpPr>
          <p:cNvPr id="199" name="TextBox 179"/>
          <p:cNvSpPr txBox="1">
            <a:spLocks noChangeArrowheads="1"/>
          </p:cNvSpPr>
          <p:nvPr/>
        </p:nvSpPr>
        <p:spPr bwMode="auto">
          <a:xfrm>
            <a:off x="5995856" y="3329518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ITSM</a:t>
            </a:r>
          </a:p>
          <a:p>
            <a:pPr eaLnBrk="1" hangingPunct="1"/>
            <a:endParaRPr lang="en-US" sz="9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00" name="Picture 199" descr="ITSM-circle.pn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3533" y="3344667"/>
            <a:ext cx="506522" cy="506522"/>
          </a:xfrm>
          <a:prstGeom prst="rect">
            <a:avLst/>
          </a:prstGeom>
        </p:spPr>
      </p:pic>
      <p:pic>
        <p:nvPicPr>
          <p:cNvPr id="201" name="Picture 200" descr="ITSM-sym.pn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604" y="3356919"/>
            <a:ext cx="308057" cy="492892"/>
          </a:xfrm>
          <a:prstGeom prst="rect">
            <a:avLst/>
          </a:prstGeom>
        </p:spPr>
      </p:pic>
      <p:sp>
        <p:nvSpPr>
          <p:cNvPr id="202" name="TextBox 179"/>
          <p:cNvSpPr txBox="1">
            <a:spLocks noChangeArrowheads="1"/>
          </p:cNvSpPr>
          <p:nvPr/>
        </p:nvSpPr>
        <p:spPr bwMode="auto">
          <a:xfrm>
            <a:off x="5983496" y="3907539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Threat Feeds</a:t>
            </a:r>
          </a:p>
          <a:p>
            <a:pPr eaLnBrk="1" hangingPunct="1"/>
            <a:endParaRPr lang="en-US" sz="9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03" name="Picture 202" descr="threat-feeds-sym.png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860" y="3948051"/>
            <a:ext cx="311542" cy="498467"/>
          </a:xfrm>
          <a:prstGeom prst="rect">
            <a:avLst/>
          </a:prstGeom>
        </p:spPr>
      </p:pic>
      <p:pic>
        <p:nvPicPr>
          <p:cNvPr id="204" name="Picture 203" descr="threat-feeds-circle.png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1977" y="3940433"/>
            <a:ext cx="509637" cy="509637"/>
          </a:xfrm>
          <a:prstGeom prst="rect">
            <a:avLst/>
          </a:prstGeom>
        </p:spPr>
      </p:pic>
      <p:sp>
        <p:nvSpPr>
          <p:cNvPr id="205" name="TextBox 179"/>
          <p:cNvSpPr txBox="1">
            <a:spLocks noChangeArrowheads="1"/>
          </p:cNvSpPr>
          <p:nvPr/>
        </p:nvSpPr>
        <p:spPr bwMode="auto">
          <a:xfrm>
            <a:off x="5984866" y="4499290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SSO/Identity</a:t>
            </a:r>
          </a:p>
          <a:p>
            <a:pPr eaLnBrk="1" hangingPunct="1"/>
            <a:endParaRPr lang="en-US" sz="9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06" name="Picture 205" descr="SSO-identity-circle.png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302" y="4518460"/>
            <a:ext cx="520987" cy="520987"/>
          </a:xfrm>
          <a:prstGeom prst="rect">
            <a:avLst/>
          </a:prstGeom>
        </p:spPr>
      </p:pic>
      <p:pic>
        <p:nvPicPr>
          <p:cNvPr id="207" name="Picture 206" descr="SSO-identity-sym.png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735" y="4534156"/>
            <a:ext cx="315792" cy="505267"/>
          </a:xfrm>
          <a:prstGeom prst="rect">
            <a:avLst/>
          </a:prstGeom>
        </p:spPr>
      </p:pic>
      <p:sp>
        <p:nvSpPr>
          <p:cNvPr id="208" name="TextBox 179"/>
          <p:cNvSpPr txBox="1">
            <a:spLocks noChangeArrowheads="1"/>
          </p:cNvSpPr>
          <p:nvPr/>
        </p:nvSpPr>
        <p:spPr bwMode="auto">
          <a:xfrm>
            <a:off x="5979371" y="5097906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Endpoint CVE</a:t>
            </a:r>
          </a:p>
          <a:p>
            <a:pPr eaLnBrk="1" hangingPunct="1"/>
            <a:endParaRPr lang="en-US" sz="9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09" name="Picture 208" descr="endpoint-cve-circle.png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7915" y="5111431"/>
            <a:ext cx="517758" cy="517758"/>
          </a:xfrm>
          <a:prstGeom prst="rect">
            <a:avLst/>
          </a:prstGeom>
        </p:spPr>
      </p:pic>
      <p:pic>
        <p:nvPicPr>
          <p:cNvPr id="210" name="Picture 209" descr="endpoint-cve-sym.png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134" y="5128055"/>
            <a:ext cx="310994" cy="497591"/>
          </a:xfrm>
          <a:prstGeom prst="rect">
            <a:avLst/>
          </a:prstGeom>
        </p:spPr>
      </p:pic>
      <p:sp>
        <p:nvSpPr>
          <p:cNvPr id="211" name="TextBox 179"/>
          <p:cNvSpPr txBox="1">
            <a:spLocks noChangeArrowheads="1"/>
          </p:cNvSpPr>
          <p:nvPr/>
        </p:nvSpPr>
        <p:spPr bwMode="auto">
          <a:xfrm>
            <a:off x="5980741" y="5682793"/>
            <a:ext cx="1532068" cy="4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Automation Action</a:t>
            </a:r>
          </a:p>
          <a:p>
            <a:pPr eaLnBrk="1" hangingPunct="1"/>
            <a:endParaRPr lang="en-US" sz="9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212" name="Picture 211" descr="automation-circle.png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774" y="5715612"/>
            <a:ext cx="520040" cy="520040"/>
          </a:xfrm>
          <a:prstGeom prst="rect">
            <a:avLst/>
          </a:prstGeom>
        </p:spPr>
      </p:pic>
      <p:pic>
        <p:nvPicPr>
          <p:cNvPr id="213" name="Picture 212" descr="automation-sym.png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027" y="5719771"/>
            <a:ext cx="321211" cy="513938"/>
          </a:xfrm>
          <a:prstGeom prst="rect">
            <a:avLst/>
          </a:prstGeom>
        </p:spPr>
      </p:pic>
      <p:pic>
        <p:nvPicPr>
          <p:cNvPr id="218" name="Picture 217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7356" y="1590779"/>
            <a:ext cx="494633" cy="494633"/>
          </a:xfrm>
          <a:prstGeom prst="rect">
            <a:avLst/>
          </a:prstGeom>
        </p:spPr>
      </p:pic>
      <p:pic>
        <p:nvPicPr>
          <p:cNvPr id="221" name="Picture 220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141" y="2184399"/>
            <a:ext cx="304252" cy="486804"/>
          </a:xfrm>
          <a:prstGeom prst="rect">
            <a:avLst/>
          </a:prstGeom>
        </p:spPr>
      </p:pic>
      <p:pic>
        <p:nvPicPr>
          <p:cNvPr id="223" name="Picture 222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707" y="2160505"/>
            <a:ext cx="505928" cy="506419"/>
          </a:xfrm>
          <a:prstGeom prst="rect">
            <a:avLst/>
          </a:prstGeom>
        </p:spPr>
      </p:pic>
      <p:pic>
        <p:nvPicPr>
          <p:cNvPr id="224" name="Picture 223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2881" y="2758153"/>
            <a:ext cx="503583" cy="503583"/>
          </a:xfrm>
          <a:prstGeom prst="rect">
            <a:avLst/>
          </a:prstGeom>
        </p:spPr>
      </p:pic>
      <p:pic>
        <p:nvPicPr>
          <p:cNvPr id="225" name="Picture 224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043" y="2773780"/>
            <a:ext cx="302451" cy="483922"/>
          </a:xfrm>
          <a:prstGeom prst="rect">
            <a:avLst/>
          </a:prstGeom>
        </p:spPr>
      </p:pic>
      <p:pic>
        <p:nvPicPr>
          <p:cNvPr id="226" name="Picture 225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89" y="3351547"/>
            <a:ext cx="314759" cy="503615"/>
          </a:xfrm>
          <a:prstGeom prst="rect">
            <a:avLst/>
          </a:prstGeom>
        </p:spPr>
      </p:pic>
      <p:pic>
        <p:nvPicPr>
          <p:cNvPr id="227" name="Picture 226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679" y="3338135"/>
            <a:ext cx="507984" cy="507984"/>
          </a:xfrm>
          <a:prstGeom prst="rect">
            <a:avLst/>
          </a:prstGeom>
        </p:spPr>
      </p:pic>
      <p:pic>
        <p:nvPicPr>
          <p:cNvPr id="228" name="Picture 227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079" y="3950521"/>
            <a:ext cx="310376" cy="496601"/>
          </a:xfrm>
          <a:prstGeom prst="rect">
            <a:avLst/>
          </a:prstGeom>
        </p:spPr>
      </p:pic>
      <p:pic>
        <p:nvPicPr>
          <p:cNvPr id="229" name="Picture 228"/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896" y="3930507"/>
            <a:ext cx="499553" cy="499553"/>
          </a:xfrm>
          <a:prstGeom prst="rect">
            <a:avLst/>
          </a:prstGeom>
        </p:spPr>
      </p:pic>
      <p:pic>
        <p:nvPicPr>
          <p:cNvPr id="230" name="Picture 229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3004" y="4517896"/>
            <a:ext cx="503337" cy="503337"/>
          </a:xfrm>
          <a:prstGeom prst="rect">
            <a:avLst/>
          </a:prstGeom>
        </p:spPr>
      </p:pic>
      <p:pic>
        <p:nvPicPr>
          <p:cNvPr id="232" name="Picture 231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829" y="4526043"/>
            <a:ext cx="322879" cy="516605"/>
          </a:xfrm>
          <a:prstGeom prst="rect">
            <a:avLst/>
          </a:prstGeom>
        </p:spPr>
      </p:pic>
      <p:pic>
        <p:nvPicPr>
          <p:cNvPr id="233" name="Picture 232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994" y="5116607"/>
            <a:ext cx="496794" cy="496794"/>
          </a:xfrm>
          <a:prstGeom prst="rect">
            <a:avLst/>
          </a:prstGeom>
        </p:spPr>
      </p:pic>
      <p:pic>
        <p:nvPicPr>
          <p:cNvPr id="235" name="Picture 234"/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456" y="5130800"/>
            <a:ext cx="301625" cy="482600"/>
          </a:xfrm>
          <a:prstGeom prst="rect">
            <a:avLst/>
          </a:prstGeom>
        </p:spPr>
      </p:pic>
      <p:pic>
        <p:nvPicPr>
          <p:cNvPr id="236" name="Picture 235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0562" y="5712392"/>
            <a:ext cx="488218" cy="488218"/>
          </a:xfrm>
          <a:prstGeom prst="rect">
            <a:avLst/>
          </a:prstGeom>
        </p:spPr>
      </p:pic>
      <p:pic>
        <p:nvPicPr>
          <p:cNvPr id="237" name="Picture 236"/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608" y="5723468"/>
            <a:ext cx="309321" cy="494913"/>
          </a:xfrm>
          <a:prstGeom prst="rect">
            <a:avLst/>
          </a:prstGeom>
        </p:spPr>
      </p:pic>
      <p:pic>
        <p:nvPicPr>
          <p:cNvPr id="38" name="Picture 37" descr="cloud-sym.emf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922" y="1606150"/>
            <a:ext cx="296334" cy="47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595746"/>
      </p:ext>
    </p:extLst>
  </p:cSld>
  <p:clrMapOvr>
    <a:masterClrMapping/>
  </p:clrMapOvr>
  <p:transition xmlns:p14="http://schemas.microsoft.com/office/powerpoint/2010/main"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/>
          <p:cNvSpPr>
            <a:spLocks noGrp="1"/>
          </p:cNvSpPr>
          <p:nvPr>
            <p:ph type="title"/>
          </p:nvPr>
        </p:nvSpPr>
        <p:spPr bwMode="auto">
          <a:xfrm>
            <a:off x="611031" y="275168"/>
            <a:ext cx="9484429" cy="56515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>
                <a:latin typeface="Arial" charset="0"/>
              </a:rPr>
              <a:t>Suggestions?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11030" y="1540933"/>
            <a:ext cx="10969943" cy="4404784"/>
          </a:xfrm>
        </p:spPr>
        <p:txBody>
          <a:bodyPr/>
          <a:lstStyle/>
          <a:p>
            <a:pPr eaLnBrk="1" hangingPunct="1">
              <a:buFont typeface="Arial"/>
              <a:buChar char="•"/>
              <a:defRPr/>
            </a:pPr>
            <a:r>
              <a:rPr lang="en-US" dirty="0">
                <a:ea typeface="+mn-ea"/>
              </a:rPr>
              <a:t>If we are missing any icons, or if you have suggestions for new ones – please contact: </a:t>
            </a:r>
            <a:r>
              <a:rPr lang="en-US" b="1" dirty="0">
                <a:ea typeface="+mn-ea"/>
                <a:hlinkClick r:id="rId2"/>
              </a:rPr>
              <a:t>icons@fortinet.com</a:t>
            </a:r>
            <a:endParaRPr lang="en-US" b="1" dirty="0">
              <a:ea typeface="+mn-ea"/>
            </a:endParaRPr>
          </a:p>
          <a:p>
            <a:pPr eaLnBrk="1" hangingPunct="1">
              <a:buFont typeface="Arial"/>
              <a:buChar char="•"/>
              <a:defRPr/>
            </a:pPr>
            <a:endParaRPr lang="en-US" b="1" dirty="0"/>
          </a:p>
          <a:p>
            <a:pPr>
              <a:buFont typeface="Arial"/>
              <a:buChar char="•"/>
              <a:defRPr/>
            </a:pPr>
            <a:r>
              <a:rPr lang="en-US" dirty="0"/>
              <a:t>Return to </a:t>
            </a:r>
            <a:r>
              <a:rPr lang="en-US" b="1" dirty="0" err="1">
                <a:hlinkClick r:id="rId3"/>
              </a:rPr>
              <a:t>Fortinet.com</a:t>
            </a:r>
            <a:r>
              <a:rPr lang="en-US" b="1" dirty="0">
                <a:hlinkClick r:id="rId3"/>
              </a:rPr>
              <a:t>/icons</a:t>
            </a:r>
            <a:r>
              <a:rPr lang="en-US" b="1" dirty="0"/>
              <a:t> for monthly updates</a:t>
            </a:r>
          </a:p>
        </p:txBody>
      </p:sp>
    </p:spTree>
    <p:extLst>
      <p:ext uri="{BB962C8B-B14F-4D97-AF65-F5344CB8AC3E}">
        <p14:creationId xmlns:p14="http://schemas.microsoft.com/office/powerpoint/2010/main" val="1775577081"/>
      </p:ext>
    </p:extLst>
  </p:cSld>
  <p:clrMapOvr>
    <a:masterClrMapping/>
  </p:clrMapOvr>
  <p:transition xmlns:p14="http://schemas.microsoft.com/office/powerpoint/2010/main"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593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 dirty="0">
                <a:solidFill>
                  <a:srgbClr val="FF0000"/>
                </a:solidFill>
                <a:latin typeface="Arial" charset="0"/>
              </a:rPr>
              <a:t>FORTINET</a:t>
            </a:r>
            <a:r>
              <a:rPr lang="en-US" sz="2400" dirty="0">
                <a:latin typeface="Arial" charset="0"/>
              </a:rPr>
              <a:t>– Generic Products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592935" y="4925485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Rugged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>
                <a:solidFill>
                  <a:schemeClr val="bg1">
                    <a:lumMod val="50000"/>
                  </a:schemeClr>
                </a:solidFill>
                <a:cs typeface="Helvetica 55 Roman"/>
              </a:rPr>
              <a:t>Outdoor FAP</a:t>
            </a: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32000" y="4925485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Outdoor </a:t>
            </a:r>
            <a:b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</a:b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FAP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582082" y="4925485"/>
            <a:ext cx="554422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Indoor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FAP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430644" y="4925485"/>
            <a:ext cx="125485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Indoor FAP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(Antennas)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847790" y="4925485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Remote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FAP</a:t>
            </a:r>
          </a:p>
        </p:txBody>
      </p:sp>
      <p:pic>
        <p:nvPicPr>
          <p:cNvPr id="21511" name="Picture 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789" y="5130801"/>
            <a:ext cx="353392" cy="611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73" t="9389" r="22195" b="22490"/>
          <a:stretch>
            <a:fillRect/>
          </a:stretch>
        </p:blipFill>
        <p:spPr bwMode="auto">
          <a:xfrm>
            <a:off x="2227768" y="5077886"/>
            <a:ext cx="414759" cy="721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584" y="5183719"/>
            <a:ext cx="397830" cy="347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046" y="5147735"/>
            <a:ext cx="653879" cy="651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1" name="Straight Connector 40"/>
          <p:cNvCxnSpPr/>
          <p:nvPr/>
        </p:nvCxnSpPr>
        <p:spPr bwMode="auto">
          <a:xfrm>
            <a:off x="2866834" y="4917018"/>
            <a:ext cx="0" cy="11916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516" name="TextBox 41"/>
          <p:cNvSpPr txBox="1">
            <a:spLocks noChangeArrowheads="1"/>
          </p:cNvSpPr>
          <p:nvPr/>
        </p:nvSpPr>
        <p:spPr bwMode="auto">
          <a:xfrm>
            <a:off x="77794" y="5139267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FortiAP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96296" y="5537202"/>
            <a:ext cx="1360662" cy="43088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NOTE: </a:t>
            </a:r>
            <a:r>
              <a:rPr lang="en-US" sz="700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Images were enlarged to show detail. These are not at </a:t>
            </a:r>
            <a:br>
              <a:rPr lang="en-US" sz="700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</a:br>
            <a:r>
              <a:rPr lang="en-US" sz="700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same scale as server icons.</a:t>
            </a:r>
          </a:p>
          <a:p>
            <a:pPr>
              <a:defRPr/>
            </a:pPr>
            <a:endParaRPr lang="en-US" sz="700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</p:txBody>
      </p:sp>
      <p:pic>
        <p:nvPicPr>
          <p:cNvPr id="21518" name="Picture 43" descr="FortiAP_4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72" b="558"/>
          <a:stretch>
            <a:fillRect/>
          </a:stretch>
        </p:blipFill>
        <p:spPr bwMode="auto">
          <a:xfrm>
            <a:off x="1590816" y="5173135"/>
            <a:ext cx="383018" cy="789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9" name="TextBox 44"/>
          <p:cNvSpPr txBox="1">
            <a:spLocks noChangeArrowheads="1"/>
          </p:cNvSpPr>
          <p:nvPr/>
        </p:nvSpPr>
        <p:spPr bwMode="auto">
          <a:xfrm>
            <a:off x="86268" y="1555751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Generic Fortinet</a:t>
            </a:r>
          </a:p>
        </p:txBody>
      </p:sp>
      <p:pic>
        <p:nvPicPr>
          <p:cNvPr id="21520" name="Picture 4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746" y="1540935"/>
            <a:ext cx="363972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1" name="Picture 4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103" y="1540934"/>
            <a:ext cx="461313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2" name="Picture 4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703" y="1555751"/>
            <a:ext cx="45919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3" name="Picture 4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120" y="1553635"/>
            <a:ext cx="461313" cy="321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4" name="Picture 4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604" y="1547286"/>
            <a:ext cx="459198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5" name="Picture 5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790" y="1534586"/>
            <a:ext cx="461313" cy="359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6" name="Picture 5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038" y="1629833"/>
            <a:ext cx="205264" cy="315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7" name="Picture 5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203" y="1839386"/>
            <a:ext cx="266631" cy="198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Box 53"/>
          <p:cNvSpPr txBox="1"/>
          <p:nvPr/>
        </p:nvSpPr>
        <p:spPr>
          <a:xfrm>
            <a:off x="5461204" y="1591734"/>
            <a:ext cx="332229" cy="7053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5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RUGGED</a:t>
            </a:r>
          </a:p>
        </p:txBody>
      </p:sp>
      <p:cxnSp>
        <p:nvCxnSpPr>
          <p:cNvPr id="21529" name="Straight Connector 54"/>
          <p:cNvCxnSpPr>
            <a:cxnSpLocks noChangeShapeType="1"/>
          </p:cNvCxnSpPr>
          <p:nvPr/>
        </p:nvCxnSpPr>
        <p:spPr bwMode="auto">
          <a:xfrm>
            <a:off x="1589" y="5147733"/>
            <a:ext cx="12130195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" name="Straight Connector 56"/>
          <p:cNvCxnSpPr/>
          <p:nvPr/>
        </p:nvCxnSpPr>
        <p:spPr bwMode="auto">
          <a:xfrm>
            <a:off x="1599290" y="1540934"/>
            <a:ext cx="0" cy="6328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Straight Connector 57"/>
          <p:cNvCxnSpPr/>
          <p:nvPr/>
        </p:nvCxnSpPr>
        <p:spPr bwMode="auto">
          <a:xfrm>
            <a:off x="2238357" y="1540935"/>
            <a:ext cx="0" cy="6392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9" name="Straight Connector 58"/>
          <p:cNvCxnSpPr/>
          <p:nvPr/>
        </p:nvCxnSpPr>
        <p:spPr bwMode="auto">
          <a:xfrm>
            <a:off x="2875309" y="1540934"/>
            <a:ext cx="0" cy="6328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/>
          <p:nvPr/>
        </p:nvCxnSpPr>
        <p:spPr bwMode="auto">
          <a:xfrm>
            <a:off x="3508026" y="1540934"/>
            <a:ext cx="0" cy="6328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1" name="Straight Connector 60"/>
          <p:cNvCxnSpPr/>
          <p:nvPr/>
        </p:nvCxnSpPr>
        <p:spPr bwMode="auto">
          <a:xfrm>
            <a:off x="4180941" y="4948768"/>
            <a:ext cx="0" cy="11599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Straight Connector 61"/>
          <p:cNvCxnSpPr/>
          <p:nvPr/>
        </p:nvCxnSpPr>
        <p:spPr bwMode="auto">
          <a:xfrm>
            <a:off x="4771348" y="1540934"/>
            <a:ext cx="0" cy="6328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Connector 62"/>
          <p:cNvCxnSpPr/>
          <p:nvPr/>
        </p:nvCxnSpPr>
        <p:spPr bwMode="auto">
          <a:xfrm>
            <a:off x="5410415" y="1540934"/>
            <a:ext cx="0" cy="6328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Straight Connector 63"/>
          <p:cNvCxnSpPr/>
          <p:nvPr/>
        </p:nvCxnSpPr>
        <p:spPr bwMode="auto">
          <a:xfrm>
            <a:off x="2267973" y="4940301"/>
            <a:ext cx="0" cy="11916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5" name="Straight Connector 64"/>
          <p:cNvCxnSpPr/>
          <p:nvPr/>
        </p:nvCxnSpPr>
        <p:spPr bwMode="auto">
          <a:xfrm>
            <a:off x="1590816" y="4948767"/>
            <a:ext cx="0" cy="11916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Straight Connector 65"/>
          <p:cNvCxnSpPr/>
          <p:nvPr/>
        </p:nvCxnSpPr>
        <p:spPr bwMode="auto">
          <a:xfrm>
            <a:off x="3582081" y="4917018"/>
            <a:ext cx="0" cy="11916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540" name="Straight Connector 67"/>
          <p:cNvCxnSpPr>
            <a:cxnSpLocks noChangeShapeType="1"/>
          </p:cNvCxnSpPr>
          <p:nvPr/>
        </p:nvCxnSpPr>
        <p:spPr bwMode="auto">
          <a:xfrm flipV="1">
            <a:off x="1588" y="1534585"/>
            <a:ext cx="8844492" cy="6348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9" name="TextBox 68"/>
          <p:cNvSpPr txBox="1"/>
          <p:nvPr/>
        </p:nvSpPr>
        <p:spPr>
          <a:xfrm>
            <a:off x="1633149" y="13038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DESKTOP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2270101" y="13038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1U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2909168" y="13038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2U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3541885" y="1303868"/>
            <a:ext cx="636951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3U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4172488" y="1303868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ALT-1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805207" y="1303868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ALT-2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5442158" y="1301752"/>
            <a:ext cx="639067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ISO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ALT-3</a:t>
            </a:r>
          </a:p>
        </p:txBody>
      </p:sp>
      <p:cxnSp>
        <p:nvCxnSpPr>
          <p:cNvPr id="84" name="Straight Connector 83"/>
          <p:cNvCxnSpPr/>
          <p:nvPr/>
        </p:nvCxnSpPr>
        <p:spPr bwMode="auto">
          <a:xfrm>
            <a:off x="4140746" y="1540934"/>
            <a:ext cx="0" cy="632884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1562" name="Picture 2" descr="FG-Family-Entry.emf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228" y="3528486"/>
            <a:ext cx="588280" cy="162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63" name="Picture 5" descr="FG-Family-Entry-Ant.em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390" y="3018368"/>
            <a:ext cx="581932" cy="408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64" name="Picture 14" descr="FG-Family-Midrange-1u.emf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321" y="3434312"/>
            <a:ext cx="941738" cy="17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65" name="Picture 15" descr="FG-Family-HighEnd-2u.emf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122" y="3359391"/>
            <a:ext cx="933206" cy="25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66" name="Picture 16" descr="FG-Family-HighEnd-3u.emf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527" y="2714213"/>
            <a:ext cx="950175" cy="323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67" name="Picture 17" descr="FG-Family-HighEnd-Chassis.emf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9999" y="2795134"/>
            <a:ext cx="981427" cy="972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TextBox 86"/>
          <p:cNvSpPr txBox="1"/>
          <p:nvPr/>
        </p:nvSpPr>
        <p:spPr>
          <a:xfrm>
            <a:off x="1635255" y="2388456"/>
            <a:ext cx="63695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Desktop</a:t>
            </a:r>
          </a:p>
        </p:txBody>
      </p:sp>
      <p:sp>
        <p:nvSpPr>
          <p:cNvPr id="21569" name="TextBox 87"/>
          <p:cNvSpPr txBox="1">
            <a:spLocks noChangeArrowheads="1"/>
          </p:cNvSpPr>
          <p:nvPr/>
        </p:nvSpPr>
        <p:spPr bwMode="auto">
          <a:xfrm>
            <a:off x="86258" y="2887133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FortiGate Family</a:t>
            </a:r>
          </a:p>
        </p:txBody>
      </p:sp>
      <p:cxnSp>
        <p:nvCxnSpPr>
          <p:cNvPr id="21570" name="Straight Connector 88"/>
          <p:cNvCxnSpPr>
            <a:cxnSpLocks noChangeShapeType="1"/>
          </p:cNvCxnSpPr>
          <p:nvPr/>
        </p:nvCxnSpPr>
        <p:spPr bwMode="auto">
          <a:xfrm flipV="1">
            <a:off x="159811" y="2630331"/>
            <a:ext cx="11827823" cy="24228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0" name="Straight Connector 89"/>
          <p:cNvCxnSpPr/>
          <p:nvPr/>
        </p:nvCxnSpPr>
        <p:spPr bwMode="auto">
          <a:xfrm>
            <a:off x="1599280" y="2639485"/>
            <a:ext cx="0" cy="17907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1" name="TextBox 90"/>
          <p:cNvSpPr txBox="1"/>
          <p:nvPr/>
        </p:nvSpPr>
        <p:spPr>
          <a:xfrm>
            <a:off x="2907039" y="2377571"/>
            <a:ext cx="7334504" cy="1938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1u                                     2u                                       3u                                      5u                                       6u                                        8u                                                  ATCA</a:t>
            </a:r>
          </a:p>
        </p:txBody>
      </p:sp>
      <p:cxnSp>
        <p:nvCxnSpPr>
          <p:cNvPr id="92" name="Straight Connector 91"/>
          <p:cNvCxnSpPr/>
          <p:nvPr/>
        </p:nvCxnSpPr>
        <p:spPr bwMode="auto">
          <a:xfrm>
            <a:off x="2386475" y="2647128"/>
            <a:ext cx="0" cy="17949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1576" name="Picture 93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120" y="1902885"/>
            <a:ext cx="457081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77" name="Picture 96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374" y="1885953"/>
            <a:ext cx="461313" cy="33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78" name="Picture 97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671" y="1873253"/>
            <a:ext cx="459198" cy="359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79" name="Picture 98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376" y="1744135"/>
            <a:ext cx="363972" cy="46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80" name="Picture 99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349" y="1816101"/>
            <a:ext cx="444384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81" name="Picture 100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490" y="1877485"/>
            <a:ext cx="442269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82" name="Picture 101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441" y="5319185"/>
            <a:ext cx="264514" cy="789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83" name="Picture 102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623" y="5577419"/>
            <a:ext cx="258166" cy="57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84" name="Picture 103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878" y="5437718"/>
            <a:ext cx="327997" cy="61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85" name="Picture 104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584" y="5619751"/>
            <a:ext cx="397830" cy="306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86" name="Picture 105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828" y="5397501"/>
            <a:ext cx="653879" cy="651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87" name="Picture 24" descr="ISO_6000_Chassis_Right_72.png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101" y="3715397"/>
            <a:ext cx="581931" cy="601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88" name="Picture 25" descr="ISO_6000_Chassis_Left.png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192" y="4155634"/>
            <a:ext cx="594628" cy="61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89" name="Picture 27" descr="6000_Chassis_Front_72.png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070" y="2969036"/>
            <a:ext cx="1053209" cy="638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90" name="Picture 4" descr="ISO_Blade_FortiGate_FR_B_300.png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721" y="2938736"/>
            <a:ext cx="50787" cy="55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91" name="Picture 5" descr="ISO_Blade_FortiGate_RT_300.png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3023" y="3535635"/>
            <a:ext cx="239122" cy="446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92" name="Picture 6" descr="ISO_Blade_FortiGate_LT_300.png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3023" y="4043636"/>
            <a:ext cx="239122" cy="438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2" name="Straight Connector 101"/>
          <p:cNvCxnSpPr/>
          <p:nvPr/>
        </p:nvCxnSpPr>
        <p:spPr bwMode="auto">
          <a:xfrm>
            <a:off x="12778658" y="2647127"/>
            <a:ext cx="0" cy="17907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3" name="TextBox 102"/>
          <p:cNvSpPr txBox="1"/>
          <p:nvPr/>
        </p:nvSpPr>
        <p:spPr>
          <a:xfrm>
            <a:off x="10461619" y="2435823"/>
            <a:ext cx="560770" cy="19569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FortiGate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Blades</a:t>
            </a:r>
          </a:p>
        </p:txBody>
      </p:sp>
      <p:cxnSp>
        <p:nvCxnSpPr>
          <p:cNvPr id="104" name="Straight Connector 103"/>
          <p:cNvCxnSpPr/>
          <p:nvPr/>
        </p:nvCxnSpPr>
        <p:spPr bwMode="auto">
          <a:xfrm>
            <a:off x="11028738" y="2636052"/>
            <a:ext cx="0" cy="17907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5" name="TextBox 104"/>
          <p:cNvSpPr txBox="1"/>
          <p:nvPr/>
        </p:nvSpPr>
        <p:spPr>
          <a:xfrm>
            <a:off x="11075292" y="2435823"/>
            <a:ext cx="725827" cy="19569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FortiController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Blades</a:t>
            </a:r>
          </a:p>
        </p:txBody>
      </p:sp>
      <p:pic>
        <p:nvPicPr>
          <p:cNvPr id="21597" name="Picture 7" descr="ISO_Blade_FortiGate_FR_A_300.png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3268" y="2938736"/>
            <a:ext cx="82528" cy="55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98" name="Picture 8" descr="ISO_FortiControl_vert_FR_B_300.png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1885" y="2936619"/>
            <a:ext cx="50787" cy="55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99" name="Picture 10" descr="ISO_FortiControl_vert_FR_A_300.png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4826" y="2936619"/>
            <a:ext cx="84645" cy="550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00" name="Picture 11" descr="ISO_FortiControl_vert_RT_300.png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9768" y="3516585"/>
            <a:ext cx="249702" cy="46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01" name="Picture 12" descr="ISO_FortiControl_vert_LT_300.png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8233" y="4043636"/>
            <a:ext cx="251818" cy="46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ISO_3980_Front.emf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657" y="3063343"/>
            <a:ext cx="1084089" cy="545486"/>
          </a:xfrm>
          <a:prstGeom prst="rect">
            <a:avLst/>
          </a:prstGeom>
        </p:spPr>
      </p:pic>
      <p:pic>
        <p:nvPicPr>
          <p:cNvPr id="4" name="Picture 3" descr="ISO_3980_Left.emf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726" y="4138142"/>
            <a:ext cx="626534" cy="667710"/>
          </a:xfrm>
          <a:prstGeom prst="rect">
            <a:avLst/>
          </a:prstGeom>
        </p:spPr>
      </p:pic>
      <p:pic>
        <p:nvPicPr>
          <p:cNvPr id="5" name="Picture 4" descr="ISO_3980_Right.emf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088" y="3697685"/>
            <a:ext cx="632417" cy="672784"/>
          </a:xfrm>
          <a:prstGeom prst="rect">
            <a:avLst/>
          </a:prstGeom>
        </p:spPr>
      </p:pic>
      <p:pic>
        <p:nvPicPr>
          <p:cNvPr id="6" name="Picture 5" descr="ISO_7060_Front.emf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599" y="2759505"/>
            <a:ext cx="1084089" cy="858014"/>
          </a:xfrm>
          <a:prstGeom prst="rect">
            <a:avLst/>
          </a:prstGeom>
        </p:spPr>
      </p:pic>
      <p:pic>
        <p:nvPicPr>
          <p:cNvPr id="7" name="Picture 6" descr="ISO_7060_Left.emf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3696" y="4083469"/>
            <a:ext cx="512384" cy="595624"/>
          </a:xfrm>
          <a:prstGeom prst="rect">
            <a:avLst/>
          </a:prstGeom>
        </p:spPr>
      </p:pic>
      <p:pic>
        <p:nvPicPr>
          <p:cNvPr id="8" name="Picture 7" descr="ISO_7060_Right.emf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378" y="3711270"/>
            <a:ext cx="483968" cy="562591"/>
          </a:xfrm>
          <a:prstGeom prst="rect">
            <a:avLst/>
          </a:prstGeom>
        </p:spPr>
      </p:pic>
      <p:sp>
        <p:nvSpPr>
          <p:cNvPr id="94" name="TextBox 55"/>
          <p:cNvSpPr txBox="1">
            <a:spLocks noChangeArrowheads="1"/>
          </p:cNvSpPr>
          <p:nvPr/>
        </p:nvSpPr>
        <p:spPr bwMode="auto">
          <a:xfrm>
            <a:off x="7048495" y="4879005"/>
            <a:ext cx="2154206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Product Form Factor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95" name="Picture 94" descr="icon-form-factor-cloud.emf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3108" y="5296205"/>
            <a:ext cx="601133" cy="373323"/>
          </a:xfrm>
          <a:prstGeom prst="rect">
            <a:avLst/>
          </a:prstGeom>
        </p:spPr>
      </p:pic>
      <p:pic>
        <p:nvPicPr>
          <p:cNvPr id="97" name="Picture 96" descr="icon-form-factor-virtual-appliance.emf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240" y="5261970"/>
            <a:ext cx="635002" cy="441790"/>
          </a:xfrm>
          <a:prstGeom prst="rect">
            <a:avLst/>
          </a:prstGeom>
        </p:spPr>
      </p:pic>
      <p:pic>
        <p:nvPicPr>
          <p:cNvPr id="98" name="Picture 97" descr="icon-form-factor-virtual-machine.emf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120" y="5236316"/>
            <a:ext cx="442654" cy="493098"/>
          </a:xfrm>
          <a:prstGeom prst="rect">
            <a:avLst/>
          </a:prstGeom>
        </p:spPr>
      </p:pic>
      <p:pic>
        <p:nvPicPr>
          <p:cNvPr id="99" name="Picture 98" descr="icon-form-factor-hosted.emf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897" y="5250031"/>
            <a:ext cx="600251" cy="465671"/>
          </a:xfrm>
          <a:prstGeom prst="rect">
            <a:avLst/>
          </a:prstGeom>
        </p:spPr>
      </p:pic>
      <p:sp>
        <p:nvSpPr>
          <p:cNvPr id="100" name="Rectangle 1"/>
          <p:cNvSpPr>
            <a:spLocks noChangeArrowheads="1"/>
          </p:cNvSpPr>
          <p:nvPr/>
        </p:nvSpPr>
        <p:spPr bwMode="auto">
          <a:xfrm>
            <a:off x="6840708" y="5701775"/>
            <a:ext cx="935323" cy="24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/>
          <a:p>
            <a:pPr algn="ctr"/>
            <a:r>
              <a:rPr lang="en-US" sz="800" dirty="0">
                <a:solidFill>
                  <a:srgbClr val="404040"/>
                </a:solidFill>
                <a:cs typeface="Helvetica 55 Roman" charset="0"/>
              </a:rPr>
              <a:t>Appliance</a:t>
            </a:r>
          </a:p>
        </p:txBody>
      </p:sp>
      <p:sp>
        <p:nvSpPr>
          <p:cNvPr id="101" name="Rectangle 1"/>
          <p:cNvSpPr>
            <a:spLocks noChangeArrowheads="1"/>
          </p:cNvSpPr>
          <p:nvPr/>
        </p:nvSpPr>
        <p:spPr bwMode="auto">
          <a:xfrm>
            <a:off x="7601912" y="5670626"/>
            <a:ext cx="935323" cy="36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/>
          <a:p>
            <a:pPr algn="ctr"/>
            <a:r>
              <a:rPr lang="en-US" sz="800" dirty="0">
                <a:solidFill>
                  <a:srgbClr val="404040"/>
                </a:solidFill>
                <a:cs typeface="Helvetica 55 Roman" charset="0"/>
              </a:rPr>
              <a:t>Virtual Machine</a:t>
            </a:r>
          </a:p>
        </p:txBody>
      </p:sp>
      <p:sp>
        <p:nvSpPr>
          <p:cNvPr id="106" name="Rectangle 1"/>
          <p:cNvSpPr>
            <a:spLocks noChangeArrowheads="1"/>
          </p:cNvSpPr>
          <p:nvPr/>
        </p:nvSpPr>
        <p:spPr bwMode="auto">
          <a:xfrm>
            <a:off x="8406244" y="5721426"/>
            <a:ext cx="935323" cy="24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/>
          <a:p>
            <a:pPr algn="ctr"/>
            <a:r>
              <a:rPr lang="en-US" sz="800" dirty="0">
                <a:solidFill>
                  <a:srgbClr val="404040"/>
                </a:solidFill>
                <a:cs typeface="Helvetica 55 Roman" charset="0"/>
              </a:rPr>
              <a:t>Hosted</a:t>
            </a:r>
          </a:p>
        </p:txBody>
      </p:sp>
      <p:sp>
        <p:nvSpPr>
          <p:cNvPr id="107" name="Rectangle 1"/>
          <p:cNvSpPr>
            <a:spLocks noChangeArrowheads="1"/>
          </p:cNvSpPr>
          <p:nvPr/>
        </p:nvSpPr>
        <p:spPr bwMode="auto">
          <a:xfrm>
            <a:off x="9193645" y="5704493"/>
            <a:ext cx="935323" cy="24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/>
          <a:p>
            <a:pPr algn="ctr"/>
            <a:r>
              <a:rPr lang="en-US" sz="800" dirty="0">
                <a:solidFill>
                  <a:srgbClr val="404040"/>
                </a:solidFill>
                <a:cs typeface="Helvetica 55 Roman" charset="0"/>
              </a:rPr>
              <a:t>Cloud</a:t>
            </a:r>
          </a:p>
        </p:txBody>
      </p:sp>
      <p:cxnSp>
        <p:nvCxnSpPr>
          <p:cNvPr id="108" name="Straight Connector 107"/>
          <p:cNvCxnSpPr/>
          <p:nvPr/>
        </p:nvCxnSpPr>
        <p:spPr bwMode="auto">
          <a:xfrm>
            <a:off x="6968316" y="4932892"/>
            <a:ext cx="0" cy="11599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9" name="Rectangle 1"/>
          <p:cNvSpPr>
            <a:spLocks noChangeArrowheads="1"/>
          </p:cNvSpPr>
          <p:nvPr/>
        </p:nvSpPr>
        <p:spPr bwMode="auto">
          <a:xfrm>
            <a:off x="9955644" y="5722306"/>
            <a:ext cx="935323" cy="24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/>
          <a:p>
            <a:pPr algn="ctr"/>
            <a:r>
              <a:rPr lang="en-US" sz="800" dirty="0">
                <a:solidFill>
                  <a:srgbClr val="404040"/>
                </a:solidFill>
                <a:cs typeface="Helvetica 55 Roman" charset="0"/>
              </a:rPr>
              <a:t>Software</a:t>
            </a:r>
          </a:p>
        </p:txBody>
      </p:sp>
      <p:pic>
        <p:nvPicPr>
          <p:cNvPr id="9" name="Picture 8" descr="icon-form-factor-software.emf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9246" y="5256072"/>
            <a:ext cx="541868" cy="454694"/>
          </a:xfrm>
          <a:prstGeom prst="rect">
            <a:avLst/>
          </a:prstGeom>
        </p:spPr>
      </p:pic>
      <p:pic>
        <p:nvPicPr>
          <p:cNvPr id="10" name="Picture 9" descr="icon-container.emf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9469" y="5188376"/>
            <a:ext cx="529870" cy="577288"/>
          </a:xfrm>
          <a:prstGeom prst="rect">
            <a:avLst/>
          </a:prstGeom>
        </p:spPr>
      </p:pic>
      <p:sp>
        <p:nvSpPr>
          <p:cNvPr id="110" name="Rectangle 1"/>
          <p:cNvSpPr>
            <a:spLocks noChangeArrowheads="1"/>
          </p:cNvSpPr>
          <p:nvPr/>
        </p:nvSpPr>
        <p:spPr bwMode="auto">
          <a:xfrm>
            <a:off x="10984090" y="5748652"/>
            <a:ext cx="935323" cy="24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/>
          <a:p>
            <a:pPr algn="ctr"/>
            <a:r>
              <a:rPr lang="en-US" sz="800" dirty="0">
                <a:solidFill>
                  <a:srgbClr val="404040"/>
                </a:solidFill>
                <a:cs typeface="Helvetica 55 Roman" charset="0"/>
              </a:rPr>
              <a:t>Container</a:t>
            </a:r>
          </a:p>
        </p:txBody>
      </p:sp>
      <p:pic>
        <p:nvPicPr>
          <p:cNvPr id="11" name="Picture 10" descr="icon-container-flat.emf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5116" y="5173943"/>
            <a:ext cx="527510" cy="570073"/>
          </a:xfrm>
          <a:prstGeom prst="rect">
            <a:avLst/>
          </a:prstGeom>
        </p:spPr>
      </p:pic>
      <p:pic>
        <p:nvPicPr>
          <p:cNvPr id="13" name="Picture 12" descr="FortiGate_6000F_Left_Grid.emf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904" y="4193464"/>
            <a:ext cx="656452" cy="492339"/>
          </a:xfrm>
          <a:prstGeom prst="rect">
            <a:avLst/>
          </a:prstGeom>
        </p:spPr>
      </p:pic>
      <p:pic>
        <p:nvPicPr>
          <p:cNvPr id="14" name="Picture 13" descr="FortiGate_6000F_Right_Grid.png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183" y="3806097"/>
            <a:ext cx="697240" cy="522724"/>
          </a:xfrm>
          <a:prstGeom prst="rect">
            <a:avLst/>
          </a:prstGeom>
        </p:spPr>
      </p:pic>
      <p:pic>
        <p:nvPicPr>
          <p:cNvPr id="15" name="Picture 14" descr="FortiGate_6000F_Front_Grid.emf"/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890" y="3255907"/>
            <a:ext cx="1039448" cy="353960"/>
          </a:xfrm>
          <a:prstGeom prst="rect">
            <a:avLst/>
          </a:prstGeom>
        </p:spPr>
      </p:pic>
      <p:sp>
        <p:nvSpPr>
          <p:cNvPr id="112" name="TextBox 111"/>
          <p:cNvSpPr txBox="1"/>
          <p:nvPr/>
        </p:nvSpPr>
        <p:spPr>
          <a:xfrm>
            <a:off x="4675651" y="3525606"/>
            <a:ext cx="726251" cy="1938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6000 series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5808467" y="3521415"/>
            <a:ext cx="726251" cy="1938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39xx series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6899775" y="3525563"/>
            <a:ext cx="726251" cy="1938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7030/40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8001806" y="3529036"/>
            <a:ext cx="726251" cy="1938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en-US" sz="700" b="1" dirty="0">
              <a:solidFill>
                <a:schemeClr val="bg1">
                  <a:lumMod val="50000"/>
                </a:schemeClr>
              </a:solidFill>
              <a:cs typeface="Helvetica 55 Roman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7060</a:t>
            </a:r>
          </a:p>
        </p:txBody>
      </p:sp>
    </p:spTree>
    <p:extLst>
      <p:ext uri="{BB962C8B-B14F-4D97-AF65-F5344CB8AC3E}">
        <p14:creationId xmlns:p14="http://schemas.microsoft.com/office/powerpoint/2010/main" val="3132535398"/>
      </p:ext>
    </p:extLst>
  </p:cSld>
  <p:clrMapOvr>
    <a:masterClrMapping/>
  </p:clrMapOvr>
  <p:transition xmlns:p14="http://schemas.microsoft.com/office/powerpoint/2010/main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ctangle 107"/>
          <p:cNvSpPr/>
          <p:nvPr/>
        </p:nvSpPr>
        <p:spPr bwMode="invGray">
          <a:xfrm>
            <a:off x="9602169" y="1661585"/>
            <a:ext cx="629269" cy="4599517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 bwMode="invGray">
          <a:xfrm>
            <a:off x="8341731" y="1677170"/>
            <a:ext cx="673189" cy="4590282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6" name="Rectangle 105"/>
          <p:cNvSpPr/>
          <p:nvPr/>
        </p:nvSpPr>
        <p:spPr bwMode="invGray">
          <a:xfrm>
            <a:off x="6283164" y="1677170"/>
            <a:ext cx="594286" cy="4590282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 bwMode="invGray">
          <a:xfrm>
            <a:off x="5087939" y="1677170"/>
            <a:ext cx="591340" cy="4590282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 bwMode="invGray">
          <a:xfrm>
            <a:off x="2809221" y="1683347"/>
            <a:ext cx="576930" cy="4577755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03" name="Rectangle 102"/>
          <p:cNvSpPr/>
          <p:nvPr/>
        </p:nvSpPr>
        <p:spPr bwMode="invGray">
          <a:xfrm>
            <a:off x="1613571" y="1685601"/>
            <a:ext cx="615454" cy="4581851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0" name="Title 1"/>
          <p:cNvSpPr>
            <a:spLocks noGrp="1"/>
          </p:cNvSpPr>
          <p:nvPr>
            <p:ph type="title"/>
          </p:nvPr>
        </p:nvSpPr>
        <p:spPr>
          <a:xfrm>
            <a:off x="611031" y="306918"/>
            <a:ext cx="9985949" cy="45508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solidFill>
                  <a:srgbClr val="FF0000"/>
                </a:solidFill>
                <a:latin typeface="Arial" charset="0"/>
              </a:rPr>
              <a:t>FORTINET</a:t>
            </a:r>
            <a:r>
              <a:rPr lang="en-US" sz="2400" dirty="0">
                <a:latin typeface="Arial" charset="0"/>
              </a:rPr>
              <a:t>– </a:t>
            </a:r>
            <a:r>
              <a:rPr lang="en-US" sz="2400" dirty="0"/>
              <a:t>Solutions &amp; Deployment Scenarios</a:t>
            </a:r>
            <a:endParaRPr lang="en-US" sz="2400" dirty="0">
              <a:solidFill>
                <a:schemeClr val="tx1">
                  <a:lumMod val="50000"/>
                </a:schemeClr>
              </a:solidFill>
            </a:endParaRPr>
          </a:p>
        </p:txBody>
      </p:sp>
      <p:cxnSp>
        <p:nvCxnSpPr>
          <p:cNvPr id="29698" name="Straight Connector 85"/>
          <p:cNvCxnSpPr>
            <a:cxnSpLocks noChangeShapeType="1"/>
          </p:cNvCxnSpPr>
          <p:nvPr/>
        </p:nvCxnSpPr>
        <p:spPr bwMode="auto">
          <a:xfrm flipV="1">
            <a:off x="1589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699" name="Straight Connector 87"/>
          <p:cNvCxnSpPr>
            <a:cxnSpLocks noChangeShapeType="1"/>
          </p:cNvCxnSpPr>
          <p:nvPr/>
        </p:nvCxnSpPr>
        <p:spPr bwMode="auto">
          <a:xfrm>
            <a:off x="1588" y="2580216"/>
            <a:ext cx="10217150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0" name="Straight Connector 88"/>
          <p:cNvCxnSpPr>
            <a:cxnSpLocks noChangeShapeType="1"/>
          </p:cNvCxnSpPr>
          <p:nvPr/>
        </p:nvCxnSpPr>
        <p:spPr bwMode="auto">
          <a:xfrm>
            <a:off x="1588" y="3511551"/>
            <a:ext cx="10223500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1" name="Straight Connector 89"/>
          <p:cNvCxnSpPr>
            <a:cxnSpLocks noChangeShapeType="1"/>
          </p:cNvCxnSpPr>
          <p:nvPr/>
        </p:nvCxnSpPr>
        <p:spPr bwMode="auto">
          <a:xfrm>
            <a:off x="-2722" y="4445000"/>
            <a:ext cx="10227810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2" name="Straight Connector 90"/>
          <p:cNvCxnSpPr>
            <a:cxnSpLocks noChangeShapeType="1"/>
          </p:cNvCxnSpPr>
          <p:nvPr/>
        </p:nvCxnSpPr>
        <p:spPr bwMode="auto">
          <a:xfrm>
            <a:off x="-4838" y="5382684"/>
            <a:ext cx="10217226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07" name="TextBox 127"/>
          <p:cNvSpPr txBox="1">
            <a:spLocks noChangeArrowheads="1"/>
          </p:cNvSpPr>
          <p:nvPr/>
        </p:nvSpPr>
        <p:spPr bwMode="auto">
          <a:xfrm>
            <a:off x="13780" y="3532129"/>
            <a:ext cx="1138547" cy="62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Internal </a:t>
            </a:r>
            <a:br>
              <a:rPr lang="en-US" sz="1050" dirty="0">
                <a:solidFill>
                  <a:srgbClr val="404040"/>
                </a:solidFill>
                <a:cs typeface="Helvetica 55 Roman" charset="0"/>
              </a:rPr>
            </a:br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Segmentation</a:t>
            </a:r>
          </a:p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Firewall</a:t>
            </a:r>
          </a:p>
        </p:txBody>
      </p:sp>
      <p:sp>
        <p:nvSpPr>
          <p:cNvPr id="29708" name="TextBox 145"/>
          <p:cNvSpPr txBox="1">
            <a:spLocks noChangeArrowheads="1"/>
          </p:cNvSpPr>
          <p:nvPr/>
        </p:nvSpPr>
        <p:spPr bwMode="auto">
          <a:xfrm>
            <a:off x="13780" y="1690857"/>
            <a:ext cx="7839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>
                <a:solidFill>
                  <a:srgbClr val="404040"/>
                </a:solidFill>
                <a:cs typeface="Helvetica 55 Roman" charset="0"/>
              </a:rPr>
              <a:t>Firewall</a:t>
            </a:r>
          </a:p>
        </p:txBody>
      </p:sp>
      <p:cxnSp>
        <p:nvCxnSpPr>
          <p:cNvPr id="171" name="Straight Connector 170"/>
          <p:cNvCxnSpPr/>
          <p:nvPr/>
        </p:nvCxnSpPr>
        <p:spPr bwMode="auto">
          <a:xfrm flipH="1">
            <a:off x="3386152" y="1278733"/>
            <a:ext cx="3467" cy="4988719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2" name="Straight Connector 171"/>
          <p:cNvCxnSpPr/>
          <p:nvPr/>
        </p:nvCxnSpPr>
        <p:spPr bwMode="auto">
          <a:xfrm>
            <a:off x="4468678" y="1686984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7" name="Straight Connector 176"/>
          <p:cNvCxnSpPr/>
          <p:nvPr/>
        </p:nvCxnSpPr>
        <p:spPr bwMode="auto">
          <a:xfrm>
            <a:off x="6884452" y="1223435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9714" name="TextBox 198"/>
          <p:cNvSpPr txBox="1">
            <a:spLocks noChangeArrowheads="1"/>
          </p:cNvSpPr>
          <p:nvPr/>
        </p:nvSpPr>
        <p:spPr bwMode="auto">
          <a:xfrm>
            <a:off x="13779" y="2594446"/>
            <a:ext cx="1044184" cy="58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00" dirty="0">
                <a:solidFill>
                  <a:srgbClr val="404040"/>
                </a:solidFill>
                <a:cs typeface="Helvetica 55 Roman" charset="0"/>
              </a:rPr>
              <a:t>Next-Generation</a:t>
            </a:r>
          </a:p>
          <a:p>
            <a:pPr eaLnBrk="1" hangingPunct="1"/>
            <a:r>
              <a:rPr lang="en-US" sz="1000" dirty="0">
                <a:solidFill>
                  <a:srgbClr val="404040"/>
                </a:solidFill>
                <a:cs typeface="Helvetica 55 Roman" charset="0"/>
              </a:rPr>
              <a:t>Firewall</a:t>
            </a:r>
          </a:p>
        </p:txBody>
      </p:sp>
      <p:cxnSp>
        <p:nvCxnSpPr>
          <p:cNvPr id="203" name="Straight Connector 202"/>
          <p:cNvCxnSpPr/>
          <p:nvPr/>
        </p:nvCxnSpPr>
        <p:spPr bwMode="auto">
          <a:xfrm>
            <a:off x="7660344" y="1676401"/>
            <a:ext cx="0" cy="45741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9717" name="TextBox 223"/>
          <p:cNvSpPr txBox="1">
            <a:spLocks noChangeArrowheads="1"/>
          </p:cNvSpPr>
          <p:nvPr/>
        </p:nvSpPr>
        <p:spPr bwMode="auto">
          <a:xfrm>
            <a:off x="3395154" y="4508591"/>
            <a:ext cx="115328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/>
              <a:t>Unified Threat Management</a:t>
            </a:r>
            <a:endParaRPr lang="en-US" sz="105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29718" name="TextBox 227"/>
          <p:cNvSpPr txBox="1">
            <a:spLocks noChangeArrowheads="1"/>
          </p:cNvSpPr>
          <p:nvPr/>
        </p:nvSpPr>
        <p:spPr bwMode="auto">
          <a:xfrm>
            <a:off x="3395154" y="2613982"/>
            <a:ext cx="115328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Virtual Firewall</a:t>
            </a:r>
          </a:p>
        </p:txBody>
      </p:sp>
      <p:cxnSp>
        <p:nvCxnSpPr>
          <p:cNvPr id="72" name="Straight Connector 71"/>
          <p:cNvCxnSpPr/>
          <p:nvPr/>
        </p:nvCxnSpPr>
        <p:spPr bwMode="auto">
          <a:xfrm>
            <a:off x="2236386" y="1695451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3" name="Straight Connector 72"/>
          <p:cNvCxnSpPr/>
          <p:nvPr/>
        </p:nvCxnSpPr>
        <p:spPr bwMode="auto">
          <a:xfrm>
            <a:off x="5685134" y="1684867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9721" name="Picture 7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914" y="1803401"/>
            <a:ext cx="547716" cy="658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25" name="Picture 7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236" y="3588732"/>
            <a:ext cx="555075" cy="664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26" name="Picture 7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314" y="2669493"/>
            <a:ext cx="538248" cy="669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27" name="Picture 7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9121" y="4587583"/>
            <a:ext cx="538634" cy="649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28" name="Picture 8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395" y="2669493"/>
            <a:ext cx="540757" cy="649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32" name="Picture 8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613" y="1834792"/>
            <a:ext cx="535377" cy="42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33" name="Picture 9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883" y="3718803"/>
            <a:ext cx="509980" cy="421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34" name="Picture 9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14" y="2802346"/>
            <a:ext cx="538560" cy="442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35" name="Picture 9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4847" y="4683355"/>
            <a:ext cx="533027" cy="441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36" name="Picture 9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846" y="2827835"/>
            <a:ext cx="558780" cy="45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" name="TextBox 95"/>
          <p:cNvSpPr txBox="1"/>
          <p:nvPr/>
        </p:nvSpPr>
        <p:spPr>
          <a:xfrm>
            <a:off x="1189084" y="1422437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REGULAR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Light/Dark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2388401" y="1422574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SYMBOL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Light/Dark</a:t>
            </a:r>
          </a:p>
        </p:txBody>
      </p:sp>
      <p:cxnSp>
        <p:nvCxnSpPr>
          <p:cNvPr id="64" name="Straight Connector 63"/>
          <p:cNvCxnSpPr/>
          <p:nvPr/>
        </p:nvCxnSpPr>
        <p:spPr bwMode="auto">
          <a:xfrm>
            <a:off x="11395920" y="1659468"/>
            <a:ext cx="0" cy="45741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9743" name="TextBox 120"/>
          <p:cNvSpPr txBox="1">
            <a:spLocks noChangeArrowheads="1"/>
          </p:cNvSpPr>
          <p:nvPr/>
        </p:nvSpPr>
        <p:spPr bwMode="auto">
          <a:xfrm>
            <a:off x="10232498" y="2387414"/>
            <a:ext cx="866933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Secure LAN Access</a:t>
            </a:r>
          </a:p>
        </p:txBody>
      </p:sp>
      <p:sp>
        <p:nvSpPr>
          <p:cNvPr id="29744" name="TextBox 123"/>
          <p:cNvSpPr txBox="1">
            <a:spLocks noChangeArrowheads="1"/>
          </p:cNvSpPr>
          <p:nvPr/>
        </p:nvSpPr>
        <p:spPr bwMode="auto">
          <a:xfrm>
            <a:off x="10232497" y="3163003"/>
            <a:ext cx="1311012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Application Security</a:t>
            </a:r>
          </a:p>
        </p:txBody>
      </p:sp>
      <p:sp>
        <p:nvSpPr>
          <p:cNvPr id="29745" name="TextBox 127"/>
          <p:cNvSpPr txBox="1">
            <a:spLocks noChangeArrowheads="1"/>
          </p:cNvSpPr>
          <p:nvPr/>
        </p:nvSpPr>
        <p:spPr bwMode="auto">
          <a:xfrm>
            <a:off x="10232498" y="3927362"/>
            <a:ext cx="100708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Application</a:t>
            </a:r>
          </a:p>
        </p:txBody>
      </p:sp>
      <p:sp>
        <p:nvSpPr>
          <p:cNvPr id="29746" name="TextBox 145"/>
          <p:cNvSpPr txBox="1">
            <a:spLocks noChangeArrowheads="1"/>
          </p:cNvSpPr>
          <p:nvPr/>
        </p:nvSpPr>
        <p:spPr bwMode="auto">
          <a:xfrm>
            <a:off x="10232497" y="5433019"/>
            <a:ext cx="181351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Network Security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14015335" y="1657351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SYMBOL</a:t>
            </a:r>
          </a:p>
        </p:txBody>
      </p:sp>
      <p:pic>
        <p:nvPicPr>
          <p:cNvPr id="29748" name="Picture 2" descr="Security-LAN-Access-sym.emf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1510" y="2609544"/>
            <a:ext cx="489968" cy="366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49" name="Picture 3" descr="Application-Security-sym.em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419" y="3380203"/>
            <a:ext cx="445867" cy="444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50" name="Picture 5" descr="Client-security-sym.emf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4298" y="4906114"/>
            <a:ext cx="540758" cy="375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51" name="Picture 6" descr="network-security-sym.emf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9143" y="5615110"/>
            <a:ext cx="487556" cy="372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52" name="Picture 7" descr="Application.emf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9201" y="4063264"/>
            <a:ext cx="454586" cy="463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53" name="TextBox 126"/>
          <p:cNvSpPr txBox="1">
            <a:spLocks noChangeArrowheads="1"/>
          </p:cNvSpPr>
          <p:nvPr/>
        </p:nvSpPr>
        <p:spPr bwMode="auto">
          <a:xfrm>
            <a:off x="10232497" y="4711149"/>
            <a:ext cx="181351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Client Security</a:t>
            </a:r>
          </a:p>
        </p:txBody>
      </p:sp>
      <p:sp>
        <p:nvSpPr>
          <p:cNvPr id="59" name="TextBox 227"/>
          <p:cNvSpPr txBox="1">
            <a:spLocks noChangeArrowheads="1"/>
          </p:cNvSpPr>
          <p:nvPr/>
        </p:nvSpPr>
        <p:spPr bwMode="auto">
          <a:xfrm>
            <a:off x="3395154" y="5385308"/>
            <a:ext cx="115328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SD WAN</a:t>
            </a:r>
          </a:p>
        </p:txBody>
      </p:sp>
      <p:pic>
        <p:nvPicPr>
          <p:cNvPr id="61" name="Picture 9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4847" y="5555988"/>
            <a:ext cx="507335" cy="456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icon-commication-security.emf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5986" y="1870233"/>
            <a:ext cx="611534" cy="407210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11135421" y="1504951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SYMBOL</a:t>
            </a:r>
          </a:p>
        </p:txBody>
      </p:sp>
      <p:sp>
        <p:nvSpPr>
          <p:cNvPr id="66" name="TextBox 120"/>
          <p:cNvSpPr txBox="1">
            <a:spLocks noChangeArrowheads="1"/>
          </p:cNvSpPr>
          <p:nvPr/>
        </p:nvSpPr>
        <p:spPr bwMode="auto">
          <a:xfrm>
            <a:off x="10232498" y="1698799"/>
            <a:ext cx="1260777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Communication Security</a:t>
            </a:r>
          </a:p>
        </p:txBody>
      </p:sp>
      <p:sp>
        <p:nvSpPr>
          <p:cNvPr id="67" name="TextBox 127"/>
          <p:cNvSpPr txBox="1">
            <a:spLocks noChangeArrowheads="1"/>
          </p:cNvSpPr>
          <p:nvPr/>
        </p:nvSpPr>
        <p:spPr bwMode="auto">
          <a:xfrm>
            <a:off x="6895333" y="1683677"/>
            <a:ext cx="53562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VPN</a:t>
            </a:r>
          </a:p>
        </p:txBody>
      </p:sp>
      <p:sp>
        <p:nvSpPr>
          <p:cNvPr id="68" name="TextBox 198"/>
          <p:cNvSpPr txBox="1">
            <a:spLocks noChangeArrowheads="1"/>
          </p:cNvSpPr>
          <p:nvPr/>
        </p:nvSpPr>
        <p:spPr bwMode="auto">
          <a:xfrm>
            <a:off x="6895333" y="2609545"/>
            <a:ext cx="855333" cy="769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 err="1">
                <a:solidFill>
                  <a:srgbClr val="404040"/>
                </a:solidFill>
                <a:cs typeface="Helvetica 55 Roman" charset="0"/>
              </a:rPr>
              <a:t>FortiAP</a:t>
            </a:r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 and</a:t>
            </a:r>
          </a:p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Switch Controller</a:t>
            </a:r>
          </a:p>
        </p:txBody>
      </p:sp>
      <p:cxnSp>
        <p:nvCxnSpPr>
          <p:cNvPr id="69" name="Straight Connector 68"/>
          <p:cNvCxnSpPr/>
          <p:nvPr/>
        </p:nvCxnSpPr>
        <p:spPr bwMode="auto">
          <a:xfrm>
            <a:off x="970741" y="1686984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" name="Straight Connector 73"/>
          <p:cNvCxnSpPr/>
          <p:nvPr/>
        </p:nvCxnSpPr>
        <p:spPr bwMode="auto">
          <a:xfrm>
            <a:off x="9014921" y="1667934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Straight Connector 77"/>
          <p:cNvCxnSpPr/>
          <p:nvPr/>
        </p:nvCxnSpPr>
        <p:spPr bwMode="auto">
          <a:xfrm>
            <a:off x="10227092" y="1247947"/>
            <a:ext cx="0" cy="500257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8" name="Picture 7" descr="AP-Switch-Controller-Sym.emf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8625" y="2820262"/>
            <a:ext cx="487919" cy="444500"/>
          </a:xfrm>
          <a:prstGeom prst="rect">
            <a:avLst/>
          </a:prstGeom>
        </p:spPr>
      </p:pic>
      <p:pic>
        <p:nvPicPr>
          <p:cNvPr id="9" name="Picture 8" descr="AP-Switch-Controller.emf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823" y="2669492"/>
            <a:ext cx="620940" cy="771874"/>
          </a:xfrm>
          <a:prstGeom prst="rect">
            <a:avLst/>
          </a:prstGeom>
        </p:spPr>
      </p:pic>
      <p:pic>
        <p:nvPicPr>
          <p:cNvPr id="10" name="Picture 9" descr="VPN-Sym.emf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398" y="1890244"/>
            <a:ext cx="479619" cy="395428"/>
          </a:xfrm>
          <a:prstGeom prst="rect">
            <a:avLst/>
          </a:prstGeom>
        </p:spPr>
      </p:pic>
      <p:pic>
        <p:nvPicPr>
          <p:cNvPr id="11" name="Picture 10" descr="VPN.emf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899" y="1803400"/>
            <a:ext cx="584791" cy="703690"/>
          </a:xfrm>
          <a:prstGeom prst="rect">
            <a:avLst/>
          </a:prstGeom>
        </p:spPr>
      </p:pic>
      <p:cxnSp>
        <p:nvCxnSpPr>
          <p:cNvPr id="86" name="Straight Connector 87"/>
          <p:cNvCxnSpPr>
            <a:cxnSpLocks noChangeShapeType="1"/>
          </p:cNvCxnSpPr>
          <p:nvPr/>
        </p:nvCxnSpPr>
        <p:spPr bwMode="auto">
          <a:xfrm>
            <a:off x="10206039" y="2391836"/>
            <a:ext cx="1984375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9" name="Straight Connector 87"/>
          <p:cNvCxnSpPr>
            <a:cxnSpLocks noChangeShapeType="1"/>
          </p:cNvCxnSpPr>
          <p:nvPr/>
        </p:nvCxnSpPr>
        <p:spPr bwMode="auto">
          <a:xfrm>
            <a:off x="10218739" y="3157011"/>
            <a:ext cx="1971675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0" name="Straight Connector 87"/>
          <p:cNvCxnSpPr>
            <a:cxnSpLocks noChangeShapeType="1"/>
          </p:cNvCxnSpPr>
          <p:nvPr/>
        </p:nvCxnSpPr>
        <p:spPr bwMode="auto">
          <a:xfrm>
            <a:off x="10218739" y="3922186"/>
            <a:ext cx="1971675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1" name="Straight Connector 87"/>
          <p:cNvCxnSpPr>
            <a:cxnSpLocks noChangeShapeType="1"/>
          </p:cNvCxnSpPr>
          <p:nvPr/>
        </p:nvCxnSpPr>
        <p:spPr bwMode="auto">
          <a:xfrm>
            <a:off x="10218739" y="4687361"/>
            <a:ext cx="1971675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" name="Straight Connector 87"/>
          <p:cNvCxnSpPr>
            <a:cxnSpLocks noChangeShapeType="1"/>
          </p:cNvCxnSpPr>
          <p:nvPr/>
        </p:nvCxnSpPr>
        <p:spPr bwMode="auto">
          <a:xfrm>
            <a:off x="10206039" y="5433019"/>
            <a:ext cx="1984375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" name="TextBox 198"/>
          <p:cNvSpPr txBox="1">
            <a:spLocks noChangeArrowheads="1"/>
          </p:cNvSpPr>
          <p:nvPr/>
        </p:nvSpPr>
        <p:spPr bwMode="auto">
          <a:xfrm>
            <a:off x="6895333" y="3513535"/>
            <a:ext cx="53562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IPS</a:t>
            </a:r>
          </a:p>
        </p:txBody>
      </p:sp>
      <p:pic>
        <p:nvPicPr>
          <p:cNvPr id="5" name="Picture 4" descr="IPS.emf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5748" y="3624792"/>
            <a:ext cx="574268" cy="693208"/>
          </a:xfrm>
          <a:prstGeom prst="rect">
            <a:avLst/>
          </a:prstGeom>
        </p:spPr>
      </p:pic>
      <p:pic>
        <p:nvPicPr>
          <p:cNvPr id="6" name="Picture 5" descr="IPS-sym.emf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326" y="3763553"/>
            <a:ext cx="500521" cy="418352"/>
          </a:xfrm>
          <a:prstGeom prst="rect">
            <a:avLst/>
          </a:prstGeom>
        </p:spPr>
      </p:pic>
      <p:sp>
        <p:nvSpPr>
          <p:cNvPr id="85" name="TextBox 198"/>
          <p:cNvSpPr txBox="1">
            <a:spLocks noChangeArrowheads="1"/>
          </p:cNvSpPr>
          <p:nvPr/>
        </p:nvSpPr>
        <p:spPr bwMode="auto">
          <a:xfrm>
            <a:off x="6895333" y="4449235"/>
            <a:ext cx="900731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Secure Web</a:t>
            </a:r>
          </a:p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Gateway</a:t>
            </a:r>
          </a:p>
        </p:txBody>
      </p:sp>
      <p:pic>
        <p:nvPicPr>
          <p:cNvPr id="7" name="Picture 6" descr="SWG.emf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4277" y="4587582"/>
            <a:ext cx="575107" cy="693218"/>
          </a:xfrm>
          <a:prstGeom prst="rect">
            <a:avLst/>
          </a:prstGeom>
        </p:spPr>
      </p:pic>
      <p:pic>
        <p:nvPicPr>
          <p:cNvPr id="12" name="Picture 11" descr="SWG-sym.emf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720" y="4683354"/>
            <a:ext cx="510263" cy="433056"/>
          </a:xfrm>
          <a:prstGeom prst="rect">
            <a:avLst/>
          </a:prstGeom>
        </p:spPr>
      </p:pic>
      <p:cxnSp>
        <p:nvCxnSpPr>
          <p:cNvPr id="87" name="Straight Connector 86"/>
          <p:cNvCxnSpPr/>
          <p:nvPr/>
        </p:nvCxnSpPr>
        <p:spPr bwMode="auto">
          <a:xfrm>
            <a:off x="1607017" y="1684867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8" name="Straight Connector 87"/>
          <p:cNvCxnSpPr/>
          <p:nvPr/>
        </p:nvCxnSpPr>
        <p:spPr bwMode="auto">
          <a:xfrm>
            <a:off x="2808314" y="1670050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3" name="Straight Connector 92"/>
          <p:cNvCxnSpPr/>
          <p:nvPr/>
        </p:nvCxnSpPr>
        <p:spPr bwMode="auto">
          <a:xfrm>
            <a:off x="9606234" y="1678411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4" name="Straight Connector 93"/>
          <p:cNvCxnSpPr/>
          <p:nvPr/>
        </p:nvCxnSpPr>
        <p:spPr bwMode="auto">
          <a:xfrm>
            <a:off x="8335217" y="1684761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5" name="Straight Connector 94"/>
          <p:cNvCxnSpPr/>
          <p:nvPr/>
        </p:nvCxnSpPr>
        <p:spPr bwMode="auto">
          <a:xfrm>
            <a:off x="6278880" y="1684761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8" name="Straight Connector 97"/>
          <p:cNvCxnSpPr/>
          <p:nvPr/>
        </p:nvCxnSpPr>
        <p:spPr bwMode="auto">
          <a:xfrm>
            <a:off x="5081080" y="1683677"/>
            <a:ext cx="0" cy="45720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9" name="TextBox 98"/>
          <p:cNvSpPr txBox="1"/>
          <p:nvPr/>
        </p:nvSpPr>
        <p:spPr>
          <a:xfrm>
            <a:off x="4663147" y="1419472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REGULAR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Light/Dark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7913098" y="1419206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REGULAR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Light/Dark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5866861" y="1418614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SYMBOL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Light/Dark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181861" y="1420037"/>
            <a:ext cx="835866" cy="1938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SYMBOL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Light/Dark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3433" y="2669492"/>
            <a:ext cx="619103" cy="76959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020" y="2816831"/>
            <a:ext cx="495455" cy="45136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181" y="1837041"/>
            <a:ext cx="532609" cy="41721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2613" y="1803400"/>
            <a:ext cx="554552" cy="66714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689" y="3624712"/>
            <a:ext cx="590117" cy="712338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3513" y="3760225"/>
            <a:ext cx="522469" cy="436697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180" y="3713936"/>
            <a:ext cx="503842" cy="41390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523" y="3600450"/>
            <a:ext cx="558735" cy="670058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180" y="2805862"/>
            <a:ext cx="495300" cy="401634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221" y="2669493"/>
            <a:ext cx="557339" cy="66838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008" y="5562450"/>
            <a:ext cx="506521" cy="45538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1391" y="4683355"/>
            <a:ext cx="526713" cy="447015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695" y="2669492"/>
            <a:ext cx="552618" cy="661940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007" y="2840280"/>
            <a:ext cx="538020" cy="426932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6260" y="4587582"/>
            <a:ext cx="587635" cy="70831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725" y="1888119"/>
            <a:ext cx="510045" cy="420512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6817" y="1803400"/>
            <a:ext cx="592332" cy="712764"/>
          </a:xfrm>
          <a:prstGeom prst="rect">
            <a:avLst/>
          </a:prstGeom>
        </p:spPr>
      </p:pic>
      <p:sp>
        <p:nvSpPr>
          <p:cNvPr id="125" name="TextBox 126"/>
          <p:cNvSpPr txBox="1">
            <a:spLocks noChangeArrowheads="1"/>
          </p:cNvSpPr>
          <p:nvPr/>
        </p:nvSpPr>
        <p:spPr bwMode="auto">
          <a:xfrm>
            <a:off x="13780" y="4593263"/>
            <a:ext cx="923561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Distributed </a:t>
            </a:r>
            <a:br>
              <a:rPr lang="en-US" sz="1050" dirty="0">
                <a:solidFill>
                  <a:srgbClr val="404040"/>
                </a:solidFill>
                <a:cs typeface="Helvetica 55 Roman" charset="0"/>
              </a:rPr>
            </a:br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Enterprise</a:t>
            </a:r>
          </a:p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Firewall</a:t>
            </a:r>
          </a:p>
        </p:txBody>
      </p:sp>
      <p:pic>
        <p:nvPicPr>
          <p:cNvPr id="126" name="Picture 75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505" y="4587583"/>
            <a:ext cx="562534" cy="67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83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468" y="4683355"/>
            <a:ext cx="529519" cy="41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127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180" y="4683354"/>
            <a:ext cx="501650" cy="395718"/>
          </a:xfrm>
          <a:prstGeom prst="rect">
            <a:avLst/>
          </a:prstGeom>
        </p:spPr>
      </p:pic>
      <p:pic>
        <p:nvPicPr>
          <p:cNvPr id="129" name="Picture 128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793" y="4587583"/>
            <a:ext cx="556192" cy="667795"/>
          </a:xfrm>
          <a:prstGeom prst="rect">
            <a:avLst/>
          </a:prstGeom>
        </p:spPr>
      </p:pic>
      <p:sp>
        <p:nvSpPr>
          <p:cNvPr id="130" name="TextBox 126"/>
          <p:cNvSpPr txBox="1">
            <a:spLocks noChangeArrowheads="1"/>
          </p:cNvSpPr>
          <p:nvPr/>
        </p:nvSpPr>
        <p:spPr bwMode="auto">
          <a:xfrm>
            <a:off x="13780" y="5445987"/>
            <a:ext cx="100034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Data Center</a:t>
            </a:r>
          </a:p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Firewall</a:t>
            </a:r>
          </a:p>
        </p:txBody>
      </p:sp>
      <p:pic>
        <p:nvPicPr>
          <p:cNvPr id="131" name="Picture 75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15" y="5456569"/>
            <a:ext cx="564914" cy="681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Picture 83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700" y="5579336"/>
            <a:ext cx="481738" cy="404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Picture 132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181" y="5581080"/>
            <a:ext cx="466827" cy="392454"/>
          </a:xfrm>
          <a:prstGeom prst="rect">
            <a:avLst/>
          </a:prstGeom>
        </p:spPr>
      </p:pic>
      <p:pic>
        <p:nvPicPr>
          <p:cNvPr id="134" name="Picture 133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134" y="5450503"/>
            <a:ext cx="569513" cy="687237"/>
          </a:xfrm>
          <a:prstGeom prst="rect">
            <a:avLst/>
          </a:prstGeom>
        </p:spPr>
      </p:pic>
      <p:sp>
        <p:nvSpPr>
          <p:cNvPr id="135" name="TextBox 123"/>
          <p:cNvSpPr txBox="1">
            <a:spLocks noChangeArrowheads="1"/>
          </p:cNvSpPr>
          <p:nvPr/>
        </p:nvSpPr>
        <p:spPr bwMode="auto">
          <a:xfrm>
            <a:off x="3395155" y="1805366"/>
            <a:ext cx="98999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Cloud Firewall</a:t>
            </a:r>
          </a:p>
        </p:txBody>
      </p:sp>
      <p:pic>
        <p:nvPicPr>
          <p:cNvPr id="136" name="Picture 76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608" y="1803401"/>
            <a:ext cx="535660" cy="641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82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847" y="1904494"/>
            <a:ext cx="547667" cy="446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008" y="1898003"/>
            <a:ext cx="528951" cy="427694"/>
          </a:xfrm>
          <a:prstGeom prst="rect">
            <a:avLst/>
          </a:prstGeom>
        </p:spPr>
      </p:pic>
      <p:pic>
        <p:nvPicPr>
          <p:cNvPr id="139" name="Picture 138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7230" y="1803401"/>
            <a:ext cx="553551" cy="663841"/>
          </a:xfrm>
          <a:prstGeom prst="rect">
            <a:avLst/>
          </a:prstGeom>
        </p:spPr>
      </p:pic>
      <p:sp>
        <p:nvSpPr>
          <p:cNvPr id="140" name="TextBox 120"/>
          <p:cNvSpPr txBox="1">
            <a:spLocks noChangeArrowheads="1"/>
          </p:cNvSpPr>
          <p:nvPr/>
        </p:nvSpPr>
        <p:spPr bwMode="auto">
          <a:xfrm>
            <a:off x="3395154" y="3518426"/>
            <a:ext cx="1033474" cy="446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>
                <a:solidFill>
                  <a:srgbClr val="404040"/>
                </a:solidFill>
                <a:cs typeface="Helvetica 55 Roman" charset="0"/>
              </a:rPr>
              <a:t>Carrier Class Firewall</a:t>
            </a:r>
          </a:p>
        </p:txBody>
      </p:sp>
      <p:pic>
        <p:nvPicPr>
          <p:cNvPr id="141" name="Picture 74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077" y="3576638"/>
            <a:ext cx="540725" cy="647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" name="Picture 81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847" y="3687414"/>
            <a:ext cx="535377" cy="474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" name="Picture 142"/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008" y="3703748"/>
            <a:ext cx="494351" cy="433320"/>
          </a:xfrm>
          <a:prstGeom prst="rect">
            <a:avLst/>
          </a:prstGeom>
        </p:spPr>
      </p:pic>
      <p:pic>
        <p:nvPicPr>
          <p:cNvPr id="144" name="Picture 143"/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944" y="3582153"/>
            <a:ext cx="550123" cy="658480"/>
          </a:xfrm>
          <a:prstGeom prst="rect">
            <a:avLst/>
          </a:prstGeom>
        </p:spPr>
      </p:pic>
      <p:pic>
        <p:nvPicPr>
          <p:cNvPr id="13" name="Picture 12" descr="Deployment-icon-UTM-Lt.emf"/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454" y="4604262"/>
            <a:ext cx="541869" cy="653719"/>
          </a:xfrm>
          <a:prstGeom prst="rect">
            <a:avLst/>
          </a:prstGeom>
        </p:spPr>
      </p:pic>
      <p:pic>
        <p:nvPicPr>
          <p:cNvPr id="14" name="Picture 13" descr="Deployment-icon-UTM-Sym-Lt.emf"/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211" y="4682722"/>
            <a:ext cx="520444" cy="431147"/>
          </a:xfrm>
          <a:prstGeom prst="rect">
            <a:avLst/>
          </a:prstGeom>
        </p:spPr>
      </p:pic>
      <p:sp>
        <p:nvSpPr>
          <p:cNvPr id="145" name="TextBox 227"/>
          <p:cNvSpPr txBox="1">
            <a:spLocks noChangeArrowheads="1"/>
          </p:cNvSpPr>
          <p:nvPr/>
        </p:nvSpPr>
        <p:spPr bwMode="auto">
          <a:xfrm>
            <a:off x="6891888" y="5402241"/>
            <a:ext cx="755100" cy="446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CASB</a:t>
            </a:r>
          </a:p>
          <a:p>
            <a:pPr eaLnBrk="1" hangingPunct="1"/>
            <a:r>
              <a:rPr lang="en-US" sz="1050" dirty="0">
                <a:solidFill>
                  <a:srgbClr val="404040"/>
                </a:solidFill>
                <a:cs typeface="Helvetica 55 Roman" charset="0"/>
              </a:rPr>
              <a:t>Firewall</a:t>
            </a:r>
          </a:p>
        </p:txBody>
      </p:sp>
      <p:pic>
        <p:nvPicPr>
          <p:cNvPr id="146" name="Picture 145" descr="firewall-CASB-dk.emf"/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391" y="5452533"/>
            <a:ext cx="567993" cy="694267"/>
          </a:xfrm>
          <a:prstGeom prst="rect">
            <a:avLst/>
          </a:prstGeom>
        </p:spPr>
      </p:pic>
      <p:pic>
        <p:nvPicPr>
          <p:cNvPr id="147" name="Picture 146" descr="firewall-CASB-Lt.emf"/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889" y="5444067"/>
            <a:ext cx="574129" cy="694267"/>
          </a:xfrm>
          <a:prstGeom prst="rect">
            <a:avLst/>
          </a:prstGeom>
        </p:spPr>
      </p:pic>
      <p:pic>
        <p:nvPicPr>
          <p:cNvPr id="148" name="Picture 147" descr="firewall-CASB-sym-dk.emf"/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0802" y="5537200"/>
            <a:ext cx="507537" cy="474214"/>
          </a:xfrm>
          <a:prstGeom prst="rect">
            <a:avLst/>
          </a:prstGeom>
        </p:spPr>
      </p:pic>
      <p:pic>
        <p:nvPicPr>
          <p:cNvPr id="149" name="Picture 148" descr="firewall-CASB-sym-Lt.emf"/>
          <p:cNvPicPr>
            <a:picLocks noChangeAspect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1992" y="5543550"/>
            <a:ext cx="516513" cy="482600"/>
          </a:xfrm>
          <a:prstGeom prst="rect">
            <a:avLst/>
          </a:prstGeom>
        </p:spPr>
      </p:pic>
      <p:pic>
        <p:nvPicPr>
          <p:cNvPr id="2" name="Picture 1" descr="Solution-SDN-WAN-Lt.emf"/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125" y="5494867"/>
            <a:ext cx="550824" cy="660401"/>
          </a:xfrm>
          <a:prstGeom prst="rect">
            <a:avLst/>
          </a:prstGeom>
        </p:spPr>
      </p:pic>
      <p:pic>
        <p:nvPicPr>
          <p:cNvPr id="4" name="Picture 3" descr="Solution-SDN-WAN.emf"/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890" y="5494866"/>
            <a:ext cx="551298" cy="660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596293"/>
      </p:ext>
    </p:extLst>
  </p:cSld>
  <p:clrMapOvr>
    <a:masterClrMapping/>
  </p:clrMapOvr>
  <p:transition xmlns:p14="http://schemas.microsoft.com/office/powerpoint/2010/main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Rectangle 115"/>
          <p:cNvSpPr/>
          <p:nvPr/>
        </p:nvSpPr>
        <p:spPr bwMode="auto">
          <a:xfrm>
            <a:off x="10484825" y="1661585"/>
            <a:ext cx="854911" cy="45952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17" name="TextBox 108"/>
          <p:cNvSpPr txBox="1">
            <a:spLocks noChangeArrowheads="1"/>
          </p:cNvSpPr>
          <p:nvPr/>
        </p:nvSpPr>
        <p:spPr bwMode="auto">
          <a:xfrm>
            <a:off x="10493288" y="1217085"/>
            <a:ext cx="1703474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PROTECTION TECHNOLOGY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10493289" y="1515534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11356664" y="1498601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121" name="Straight Connector 120"/>
          <p:cNvCxnSpPr/>
          <p:nvPr/>
        </p:nvCxnSpPr>
        <p:spPr bwMode="auto">
          <a:xfrm>
            <a:off x="8813093" y="1229786"/>
            <a:ext cx="0" cy="50228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7" name="Straight Connector 126"/>
          <p:cNvCxnSpPr/>
          <p:nvPr/>
        </p:nvCxnSpPr>
        <p:spPr bwMode="auto">
          <a:xfrm>
            <a:off x="9653191" y="1212852"/>
            <a:ext cx="0" cy="50397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8" name="Straight Connector 127"/>
          <p:cNvCxnSpPr/>
          <p:nvPr/>
        </p:nvCxnSpPr>
        <p:spPr bwMode="auto">
          <a:xfrm>
            <a:off x="11341851" y="1217086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9" name="Rectangle 128"/>
          <p:cNvSpPr/>
          <p:nvPr/>
        </p:nvSpPr>
        <p:spPr bwMode="auto">
          <a:xfrm>
            <a:off x="4555470" y="1672167"/>
            <a:ext cx="857027" cy="4595284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130" name="Straight Connector 129"/>
          <p:cNvCxnSpPr/>
          <p:nvPr/>
        </p:nvCxnSpPr>
        <p:spPr bwMode="auto">
          <a:xfrm>
            <a:off x="5414611" y="1225552"/>
            <a:ext cx="0" cy="5035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1" name="Rectangle 130"/>
          <p:cNvSpPr/>
          <p:nvPr/>
        </p:nvSpPr>
        <p:spPr bwMode="auto">
          <a:xfrm>
            <a:off x="4142828" y="1686986"/>
            <a:ext cx="418991" cy="4576233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32" name="Rectangle 131"/>
          <p:cNvSpPr/>
          <p:nvPr/>
        </p:nvSpPr>
        <p:spPr bwMode="auto">
          <a:xfrm>
            <a:off x="2028828" y="1686984"/>
            <a:ext cx="857027" cy="45974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134" name="Straight Connector 133"/>
          <p:cNvCxnSpPr/>
          <p:nvPr/>
        </p:nvCxnSpPr>
        <p:spPr bwMode="auto">
          <a:xfrm>
            <a:off x="2885854" y="1238252"/>
            <a:ext cx="0" cy="502496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5" name="Straight Connector 134"/>
          <p:cNvCxnSpPr/>
          <p:nvPr/>
        </p:nvCxnSpPr>
        <p:spPr bwMode="auto">
          <a:xfrm>
            <a:off x="3725951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6" name="Straight Connector 135"/>
          <p:cNvCxnSpPr/>
          <p:nvPr/>
        </p:nvCxnSpPr>
        <p:spPr bwMode="auto">
          <a:xfrm>
            <a:off x="4561817" y="1229786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7" name="Straight Connector 6"/>
          <p:cNvCxnSpPr>
            <a:cxnSpLocks noChangeShapeType="1"/>
          </p:cNvCxnSpPr>
          <p:nvPr/>
        </p:nvCxnSpPr>
        <p:spPr bwMode="auto">
          <a:xfrm flipV="1">
            <a:off x="1589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8" name="TextBox 137"/>
          <p:cNvSpPr txBox="1"/>
          <p:nvPr/>
        </p:nvSpPr>
        <p:spPr>
          <a:xfrm>
            <a:off x="2041523" y="1534585"/>
            <a:ext cx="83798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2885855" y="1534585"/>
            <a:ext cx="842214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3730185" y="1534585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OPAQUE</a:t>
            </a:r>
          </a:p>
        </p:txBody>
      </p:sp>
      <p:sp>
        <p:nvSpPr>
          <p:cNvPr id="142" name="TextBox 11"/>
          <p:cNvSpPr txBox="1">
            <a:spLocks noChangeArrowheads="1"/>
          </p:cNvSpPr>
          <p:nvPr/>
        </p:nvSpPr>
        <p:spPr bwMode="auto">
          <a:xfrm>
            <a:off x="528501" y="1686984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Anti-botnet</a:t>
            </a:r>
          </a:p>
        </p:txBody>
      </p:sp>
      <p:sp>
        <p:nvSpPr>
          <p:cNvPr id="143" name="Rectangle 142"/>
          <p:cNvSpPr/>
          <p:nvPr/>
        </p:nvSpPr>
        <p:spPr bwMode="auto">
          <a:xfrm>
            <a:off x="2043641" y="1217086"/>
            <a:ext cx="10146773" cy="24976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44" name="TextBox 16"/>
          <p:cNvSpPr txBox="1">
            <a:spLocks noChangeArrowheads="1"/>
          </p:cNvSpPr>
          <p:nvPr/>
        </p:nvSpPr>
        <p:spPr bwMode="auto">
          <a:xfrm>
            <a:off x="2028828" y="1225552"/>
            <a:ext cx="2532991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FortiGuard Service</a:t>
            </a:r>
          </a:p>
        </p:txBody>
      </p:sp>
      <p:cxnSp>
        <p:nvCxnSpPr>
          <p:cNvPr id="146" name="Straight Connector 81"/>
          <p:cNvCxnSpPr>
            <a:cxnSpLocks noChangeShapeType="1"/>
          </p:cNvCxnSpPr>
          <p:nvPr/>
        </p:nvCxnSpPr>
        <p:spPr bwMode="auto">
          <a:xfrm flipV="1">
            <a:off x="1589" y="2423584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9" name="Straight Connector 89"/>
          <p:cNvCxnSpPr>
            <a:cxnSpLocks noChangeShapeType="1"/>
          </p:cNvCxnSpPr>
          <p:nvPr/>
        </p:nvCxnSpPr>
        <p:spPr bwMode="auto">
          <a:xfrm flipV="1">
            <a:off x="1589" y="3196167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92"/>
          <p:cNvCxnSpPr>
            <a:cxnSpLocks noChangeShapeType="1"/>
          </p:cNvCxnSpPr>
          <p:nvPr/>
        </p:nvCxnSpPr>
        <p:spPr bwMode="auto">
          <a:xfrm flipV="1">
            <a:off x="1589" y="3962400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2" name="Title 1"/>
          <p:cNvSpPr>
            <a:spLocks noGrp="1"/>
          </p:cNvSpPr>
          <p:nvPr>
            <p:ph type="title"/>
          </p:nvPr>
        </p:nvSpPr>
        <p:spPr bwMode="auto">
          <a:xfrm>
            <a:off x="585638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THREATS &amp; THREAT SERVICES </a:t>
            </a:r>
            <a:r>
              <a:rPr lang="en-US" sz="2400">
                <a:latin typeface="Arial" charset="0"/>
              </a:rPr>
              <a:t>– 1</a:t>
            </a:r>
          </a:p>
        </p:txBody>
      </p:sp>
      <p:cxnSp>
        <p:nvCxnSpPr>
          <p:cNvPr id="153" name="Straight Connector 38"/>
          <p:cNvCxnSpPr>
            <a:cxnSpLocks noChangeShapeType="1"/>
          </p:cNvCxnSpPr>
          <p:nvPr/>
        </p:nvCxnSpPr>
        <p:spPr bwMode="auto">
          <a:xfrm flipV="1">
            <a:off x="-30154" y="4726518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40"/>
          <p:cNvCxnSpPr>
            <a:cxnSpLocks noChangeShapeType="1"/>
          </p:cNvCxnSpPr>
          <p:nvPr/>
        </p:nvCxnSpPr>
        <p:spPr bwMode="auto">
          <a:xfrm>
            <a:off x="4561817" y="1238252"/>
            <a:ext cx="0" cy="5046133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5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091" y="1775885"/>
            <a:ext cx="450732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Picture 4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189" y="1775885"/>
            <a:ext cx="45073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" name="Picture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519" y="1775885"/>
            <a:ext cx="450732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8" name="TextBox 58"/>
          <p:cNvSpPr txBox="1">
            <a:spLocks noChangeArrowheads="1"/>
          </p:cNvSpPr>
          <p:nvPr/>
        </p:nvSpPr>
        <p:spPr bwMode="auto">
          <a:xfrm>
            <a:off x="526385" y="245956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Intrusion Prevention</a:t>
            </a:r>
          </a:p>
        </p:txBody>
      </p:sp>
      <p:pic>
        <p:nvPicPr>
          <p:cNvPr id="159" name="Picture 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975" y="2548468"/>
            <a:ext cx="452849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0" name="Picture 6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074" y="2548468"/>
            <a:ext cx="452849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Picture 6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403" y="2548468"/>
            <a:ext cx="452849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" name="TextBox 67"/>
          <p:cNvSpPr txBox="1">
            <a:spLocks noChangeArrowheads="1"/>
          </p:cNvSpPr>
          <p:nvPr/>
        </p:nvSpPr>
        <p:spPr bwMode="auto">
          <a:xfrm>
            <a:off x="526385" y="321945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Antivirus</a:t>
            </a:r>
          </a:p>
        </p:txBody>
      </p:sp>
      <p:pic>
        <p:nvPicPr>
          <p:cNvPr id="165" name="Picture 8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091" y="3308352"/>
            <a:ext cx="450732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" name="Picture 8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074" y="3308352"/>
            <a:ext cx="452849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" name="Picture 8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403" y="3308352"/>
            <a:ext cx="452849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8" name="TextBox 84"/>
          <p:cNvSpPr txBox="1">
            <a:spLocks noChangeArrowheads="1"/>
          </p:cNvSpPr>
          <p:nvPr/>
        </p:nvSpPr>
        <p:spPr bwMode="auto">
          <a:xfrm>
            <a:off x="528502" y="3994153"/>
            <a:ext cx="15828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Vulnerability</a:t>
            </a: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Management</a:t>
            </a:r>
          </a:p>
        </p:txBody>
      </p:sp>
      <p:pic>
        <p:nvPicPr>
          <p:cNvPr id="169" name="Picture 8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091" y="4083052"/>
            <a:ext cx="450732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0" name="Picture 8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4189" y="4083052"/>
            <a:ext cx="45073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" name="Picture 8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519" y="4083052"/>
            <a:ext cx="450732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2" name="TextBox 90"/>
          <p:cNvSpPr txBox="1">
            <a:spLocks noChangeArrowheads="1"/>
          </p:cNvSpPr>
          <p:nvPr/>
        </p:nvSpPr>
        <p:spPr bwMode="auto">
          <a:xfrm>
            <a:off x="513688" y="4751918"/>
            <a:ext cx="15828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Anti-spam</a:t>
            </a:r>
          </a:p>
        </p:txBody>
      </p:sp>
      <p:pic>
        <p:nvPicPr>
          <p:cNvPr id="173" name="Picture 9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279" y="4838701"/>
            <a:ext cx="452849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" name="Picture 9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377" y="4838701"/>
            <a:ext cx="452849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" name="Picture 9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706" y="4838701"/>
            <a:ext cx="452849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6" name="Straight Connector 10"/>
          <p:cNvCxnSpPr>
            <a:cxnSpLocks noChangeShapeType="1"/>
          </p:cNvCxnSpPr>
          <p:nvPr/>
        </p:nvCxnSpPr>
        <p:spPr bwMode="auto">
          <a:xfrm>
            <a:off x="2041523" y="1217085"/>
            <a:ext cx="0" cy="5046133"/>
          </a:xfrm>
          <a:prstGeom prst="line">
            <a:avLst/>
          </a:prstGeom>
          <a:noFill/>
          <a:ln w="9525">
            <a:solidFill>
              <a:srgbClr val="20558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7" name="Straight Connector 113"/>
          <p:cNvCxnSpPr>
            <a:cxnSpLocks noChangeShapeType="1"/>
          </p:cNvCxnSpPr>
          <p:nvPr/>
        </p:nvCxnSpPr>
        <p:spPr bwMode="auto">
          <a:xfrm flipV="1">
            <a:off x="-32270" y="548640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8" name="TextBox 114"/>
          <p:cNvSpPr txBox="1">
            <a:spLocks noChangeArrowheads="1"/>
          </p:cNvSpPr>
          <p:nvPr/>
        </p:nvSpPr>
        <p:spPr bwMode="auto">
          <a:xfrm>
            <a:off x="507340" y="5503333"/>
            <a:ext cx="15828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Web Filtering</a:t>
            </a:r>
          </a:p>
        </p:txBody>
      </p:sp>
      <p:pic>
        <p:nvPicPr>
          <p:cNvPr id="179" name="Picture 11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1563" y="5592235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" name="Picture 11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911" y="5592235"/>
            <a:ext cx="454964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1" name="Picture 117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242" y="5592235"/>
            <a:ext cx="454965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2" name="TextBox 145"/>
          <p:cNvSpPr txBox="1">
            <a:spLocks noChangeArrowheads="1"/>
          </p:cNvSpPr>
          <p:nvPr/>
        </p:nvSpPr>
        <p:spPr bwMode="auto">
          <a:xfrm>
            <a:off x="4566050" y="1225552"/>
            <a:ext cx="1703472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Generic Protection Technology</a:t>
            </a:r>
          </a:p>
        </p:txBody>
      </p:sp>
      <p:sp>
        <p:nvSpPr>
          <p:cNvPr id="183" name="TextBox 182"/>
          <p:cNvSpPr txBox="1"/>
          <p:nvPr/>
        </p:nvSpPr>
        <p:spPr>
          <a:xfrm>
            <a:off x="4566052" y="1526119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84" name="TextBox 183"/>
          <p:cNvSpPr txBox="1"/>
          <p:nvPr/>
        </p:nvSpPr>
        <p:spPr>
          <a:xfrm>
            <a:off x="5429426" y="1509185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185" name="Straight Connector 148"/>
          <p:cNvCxnSpPr>
            <a:cxnSpLocks noChangeShapeType="1"/>
          </p:cNvCxnSpPr>
          <p:nvPr/>
        </p:nvCxnSpPr>
        <p:spPr bwMode="auto">
          <a:xfrm>
            <a:off x="6269522" y="1238251"/>
            <a:ext cx="0" cy="5044016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86" name="Picture 150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223" y="2537885"/>
            <a:ext cx="573468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7" name="Picture 15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669" y="2548468"/>
            <a:ext cx="573468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8" name="Picture 15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223" y="3297768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9" name="Picture 153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670" y="3308352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0" name="Picture 154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223" y="4072468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" name="Picture 155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670" y="4083052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2" name="Picture 156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223" y="4815419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" name="Picture 157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670" y="4823886"/>
            <a:ext cx="575583" cy="577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" name="Picture 110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752" y="5668435"/>
            <a:ext cx="408410" cy="43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" name="Picture 112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037" y="5668435"/>
            <a:ext cx="408410" cy="43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7" name="Rectangle 196"/>
          <p:cNvSpPr/>
          <p:nvPr/>
        </p:nvSpPr>
        <p:spPr bwMode="auto">
          <a:xfrm>
            <a:off x="10070067" y="1676402"/>
            <a:ext cx="418991" cy="4576233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98" name="Rectangle 197"/>
          <p:cNvSpPr/>
          <p:nvPr/>
        </p:nvSpPr>
        <p:spPr bwMode="auto">
          <a:xfrm>
            <a:off x="7956067" y="1678518"/>
            <a:ext cx="857026" cy="45952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199" name="Straight Connector 198"/>
          <p:cNvCxnSpPr/>
          <p:nvPr/>
        </p:nvCxnSpPr>
        <p:spPr bwMode="auto">
          <a:xfrm>
            <a:off x="10489056" y="1219202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0" name="TextBox 199"/>
          <p:cNvSpPr txBox="1"/>
          <p:nvPr/>
        </p:nvSpPr>
        <p:spPr>
          <a:xfrm>
            <a:off x="7968763" y="1524001"/>
            <a:ext cx="83798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201" name="TextBox 200"/>
          <p:cNvSpPr txBox="1"/>
          <p:nvPr/>
        </p:nvSpPr>
        <p:spPr>
          <a:xfrm>
            <a:off x="8813094" y="1524001"/>
            <a:ext cx="844331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202" name="TextBox 201"/>
          <p:cNvSpPr txBox="1"/>
          <p:nvPr/>
        </p:nvSpPr>
        <p:spPr>
          <a:xfrm>
            <a:off x="9657425" y="1524001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OPAQUE</a:t>
            </a:r>
          </a:p>
        </p:txBody>
      </p:sp>
      <p:sp>
        <p:nvSpPr>
          <p:cNvPr id="203" name="TextBox 162"/>
          <p:cNvSpPr txBox="1">
            <a:spLocks noChangeArrowheads="1"/>
          </p:cNvSpPr>
          <p:nvPr/>
        </p:nvSpPr>
        <p:spPr bwMode="auto">
          <a:xfrm>
            <a:off x="6455742" y="1676400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IP Reputation</a:t>
            </a:r>
          </a:p>
        </p:txBody>
      </p:sp>
      <p:sp>
        <p:nvSpPr>
          <p:cNvPr id="204" name="TextBox 163"/>
          <p:cNvSpPr txBox="1">
            <a:spLocks noChangeArrowheads="1"/>
          </p:cNvSpPr>
          <p:nvPr/>
        </p:nvSpPr>
        <p:spPr bwMode="auto">
          <a:xfrm>
            <a:off x="7956067" y="1225552"/>
            <a:ext cx="2532990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FortiGuard Service</a:t>
            </a:r>
          </a:p>
        </p:txBody>
      </p:sp>
      <p:cxnSp>
        <p:nvCxnSpPr>
          <p:cNvPr id="205" name="Straight Connector 164"/>
          <p:cNvCxnSpPr>
            <a:cxnSpLocks noChangeShapeType="1"/>
          </p:cNvCxnSpPr>
          <p:nvPr/>
        </p:nvCxnSpPr>
        <p:spPr bwMode="auto">
          <a:xfrm>
            <a:off x="10489056" y="1229784"/>
            <a:ext cx="0" cy="5044016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06" name="Picture 165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0" y="1765301"/>
            <a:ext cx="45073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" name="Picture 166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428" y="1765301"/>
            <a:ext cx="450732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" name="Picture 167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5759" y="1765301"/>
            <a:ext cx="452849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9" name="TextBox 168"/>
          <p:cNvSpPr txBox="1">
            <a:spLocks noChangeArrowheads="1"/>
          </p:cNvSpPr>
          <p:nvPr/>
        </p:nvSpPr>
        <p:spPr bwMode="auto">
          <a:xfrm>
            <a:off x="6455742" y="2448984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Application Control</a:t>
            </a:r>
          </a:p>
        </p:txBody>
      </p:sp>
      <p:pic>
        <p:nvPicPr>
          <p:cNvPr id="210" name="Picture 169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330" y="2537885"/>
            <a:ext cx="45073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" name="Picture 170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312" y="2537885"/>
            <a:ext cx="452849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" name="Picture 171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0946" y="2527301"/>
            <a:ext cx="452849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3" name="TextBox 172"/>
          <p:cNvSpPr txBox="1">
            <a:spLocks noChangeArrowheads="1"/>
          </p:cNvSpPr>
          <p:nvPr/>
        </p:nvSpPr>
        <p:spPr bwMode="auto">
          <a:xfrm>
            <a:off x="6455742" y="3196168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Web Application Security</a:t>
            </a:r>
          </a:p>
        </p:txBody>
      </p:sp>
      <p:pic>
        <p:nvPicPr>
          <p:cNvPr id="214" name="Picture 173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215" y="3282953"/>
            <a:ext cx="452849" cy="577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" name="Picture 174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312" y="3282953"/>
            <a:ext cx="452849" cy="577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" name="Picture 175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3643" y="3282953"/>
            <a:ext cx="452849" cy="577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7" name="TextBox 176"/>
          <p:cNvSpPr txBox="1">
            <a:spLocks noChangeArrowheads="1"/>
          </p:cNvSpPr>
          <p:nvPr/>
        </p:nvSpPr>
        <p:spPr bwMode="auto">
          <a:xfrm>
            <a:off x="6455740" y="3970868"/>
            <a:ext cx="15828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Advanced Threat Protection</a:t>
            </a:r>
          </a:p>
        </p:txBody>
      </p:sp>
      <p:pic>
        <p:nvPicPr>
          <p:cNvPr id="218" name="Picture 177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214" y="4057652"/>
            <a:ext cx="454964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9" name="Picture 178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313" y="4057652"/>
            <a:ext cx="454965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0" name="Picture 179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3642" y="4057652"/>
            <a:ext cx="454964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1" name="TextBox 180"/>
          <p:cNvSpPr txBox="1">
            <a:spLocks noChangeArrowheads="1"/>
          </p:cNvSpPr>
          <p:nvPr/>
        </p:nvSpPr>
        <p:spPr bwMode="auto">
          <a:xfrm>
            <a:off x="6440928" y="4726517"/>
            <a:ext cx="1582854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Database Protection</a:t>
            </a:r>
          </a:p>
        </p:txBody>
      </p:sp>
      <p:pic>
        <p:nvPicPr>
          <p:cNvPr id="222" name="Picture 181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6519" y="4815419"/>
            <a:ext cx="452849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3" name="Picture 182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6616" y="4815419"/>
            <a:ext cx="452849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4" name="Picture 183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0946" y="4815419"/>
            <a:ext cx="452849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25" name="Straight Connector 184"/>
          <p:cNvCxnSpPr>
            <a:cxnSpLocks noChangeShapeType="1"/>
          </p:cNvCxnSpPr>
          <p:nvPr/>
        </p:nvCxnSpPr>
        <p:spPr bwMode="auto">
          <a:xfrm>
            <a:off x="7968763" y="1208617"/>
            <a:ext cx="0" cy="5044016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26" name="Picture 189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6811" y="2527301"/>
            <a:ext cx="562887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7" name="Picture 190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1141" y="2537885"/>
            <a:ext cx="565002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8" name="Picture 191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4695" y="3274485"/>
            <a:ext cx="565002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9" name="Picture 192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3258" y="3282953"/>
            <a:ext cx="562887" cy="577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0" name="Picture 193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0463" y="4076700"/>
            <a:ext cx="575583" cy="51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1" name="Picture 194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6910" y="4087286"/>
            <a:ext cx="575583" cy="518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2" name="Picture 195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0463" y="4804835"/>
            <a:ext cx="575583" cy="548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3" name="Picture 196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6910" y="4815417"/>
            <a:ext cx="575583" cy="548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4" name="Picture 197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3365" y="1754719"/>
            <a:ext cx="469778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" name="Picture 198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9811" y="1765301"/>
            <a:ext cx="469778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6" name="TextBox 126"/>
          <p:cNvSpPr txBox="1">
            <a:spLocks noChangeArrowheads="1"/>
          </p:cNvSpPr>
          <p:nvPr/>
        </p:nvSpPr>
        <p:spPr bwMode="auto">
          <a:xfrm>
            <a:off x="10495406" y="1225552"/>
            <a:ext cx="1703472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Generic Protection Technology</a:t>
            </a:r>
          </a:p>
        </p:txBody>
      </p:sp>
      <p:pic>
        <p:nvPicPr>
          <p:cNvPr id="237" name="Picture 119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223" y="1765301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8" name="Picture 120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670" y="1775885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2" name="TextBox 180"/>
          <p:cNvSpPr txBox="1">
            <a:spLocks noChangeArrowheads="1"/>
          </p:cNvSpPr>
          <p:nvPr/>
        </p:nvSpPr>
        <p:spPr bwMode="auto">
          <a:xfrm>
            <a:off x="6440927" y="5505452"/>
            <a:ext cx="15828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Industrial Security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Service</a:t>
            </a:r>
          </a:p>
        </p:txBody>
      </p:sp>
      <p:pic>
        <p:nvPicPr>
          <p:cNvPr id="243" name="Picture 181"/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46525" y="5594352"/>
            <a:ext cx="452834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4" name="Picture 182"/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86622" y="5594352"/>
            <a:ext cx="452834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" name="Picture 183"/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30952" y="5594352"/>
            <a:ext cx="452834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Generic-industrial-control-service-Lt.emf"/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6104" y="5638800"/>
            <a:ext cx="642286" cy="524130"/>
          </a:xfrm>
          <a:prstGeom prst="rect">
            <a:avLst/>
          </a:prstGeom>
        </p:spPr>
      </p:pic>
      <p:pic>
        <p:nvPicPr>
          <p:cNvPr id="246" name="Picture 245"/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6528" y="5638800"/>
            <a:ext cx="642286" cy="52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538546"/>
      </p:ext>
    </p:extLst>
  </p:cSld>
  <p:clrMapOvr>
    <a:masterClrMapping/>
  </p:clrMapOvr>
  <p:transition xmlns:p14="http://schemas.microsoft.com/office/powerpoint/2010/main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Rectangle 146"/>
          <p:cNvSpPr>
            <a:spLocks noChangeArrowheads="1"/>
          </p:cNvSpPr>
          <p:nvPr/>
        </p:nvSpPr>
        <p:spPr bwMode="auto">
          <a:xfrm>
            <a:off x="11325057" y="1667934"/>
            <a:ext cx="865356" cy="4559559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04" name="Rectangle 103"/>
          <p:cNvSpPr/>
          <p:nvPr/>
        </p:nvSpPr>
        <p:spPr bwMode="auto">
          <a:xfrm>
            <a:off x="6588701" y="1678518"/>
            <a:ext cx="787354" cy="45952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75" name="TextBox 108"/>
          <p:cNvSpPr txBox="1">
            <a:spLocks noChangeArrowheads="1"/>
          </p:cNvSpPr>
          <p:nvPr/>
        </p:nvSpPr>
        <p:spPr bwMode="auto">
          <a:xfrm>
            <a:off x="9947188" y="1217085"/>
            <a:ext cx="1703474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PROTECTION TECHNOLOGY</a:t>
            </a:r>
          </a:p>
        </p:txBody>
      </p:sp>
      <p:cxnSp>
        <p:nvCxnSpPr>
          <p:cNvPr id="76" name="Straight Connector 75"/>
          <p:cNvCxnSpPr/>
          <p:nvPr/>
        </p:nvCxnSpPr>
        <p:spPr bwMode="auto">
          <a:xfrm>
            <a:off x="7377991" y="1229786"/>
            <a:ext cx="0" cy="50228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7" name="Straight Connector 76"/>
          <p:cNvCxnSpPr/>
          <p:nvPr/>
        </p:nvCxnSpPr>
        <p:spPr bwMode="auto">
          <a:xfrm>
            <a:off x="8158825" y="1212852"/>
            <a:ext cx="0" cy="503978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Straight Connector 77"/>
          <p:cNvCxnSpPr/>
          <p:nvPr/>
        </p:nvCxnSpPr>
        <p:spPr bwMode="auto">
          <a:xfrm>
            <a:off x="10423220" y="1217086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9" name="Rectangle 78"/>
          <p:cNvSpPr/>
          <p:nvPr/>
        </p:nvSpPr>
        <p:spPr bwMode="auto">
          <a:xfrm>
            <a:off x="3670703" y="1672167"/>
            <a:ext cx="744135" cy="46355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80" name="Straight Connector 79"/>
          <p:cNvCxnSpPr/>
          <p:nvPr/>
        </p:nvCxnSpPr>
        <p:spPr bwMode="auto">
          <a:xfrm>
            <a:off x="4411312" y="1225552"/>
            <a:ext cx="0" cy="5035549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1" name="Rectangle 80"/>
          <p:cNvSpPr/>
          <p:nvPr/>
        </p:nvSpPr>
        <p:spPr bwMode="auto">
          <a:xfrm>
            <a:off x="3249581" y="1686985"/>
            <a:ext cx="418991" cy="4627102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1482728" y="1686984"/>
            <a:ext cx="754061" cy="45974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83" name="Straight Connector 82"/>
          <p:cNvCxnSpPr/>
          <p:nvPr/>
        </p:nvCxnSpPr>
        <p:spPr bwMode="auto">
          <a:xfrm>
            <a:off x="2238150" y="1238252"/>
            <a:ext cx="0" cy="502496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4" name="Straight Connector 83"/>
          <p:cNvCxnSpPr/>
          <p:nvPr/>
        </p:nvCxnSpPr>
        <p:spPr bwMode="auto">
          <a:xfrm>
            <a:off x="2934319" y="1221318"/>
            <a:ext cx="0" cy="5041900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6" name="Straight Connector 6"/>
          <p:cNvCxnSpPr>
            <a:cxnSpLocks noChangeShapeType="1"/>
          </p:cNvCxnSpPr>
          <p:nvPr/>
        </p:nvCxnSpPr>
        <p:spPr bwMode="auto">
          <a:xfrm flipV="1">
            <a:off x="35447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7" name="TextBox 86"/>
          <p:cNvSpPr txBox="1"/>
          <p:nvPr/>
        </p:nvSpPr>
        <p:spPr>
          <a:xfrm>
            <a:off x="1436154" y="1534585"/>
            <a:ext cx="83798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2153481" y="1534585"/>
            <a:ext cx="842214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836938" y="1534585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OPAQUE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1497541" y="1217086"/>
            <a:ext cx="10692873" cy="281515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91" name="TextBox 16"/>
          <p:cNvSpPr txBox="1">
            <a:spLocks noChangeArrowheads="1"/>
          </p:cNvSpPr>
          <p:nvPr/>
        </p:nvSpPr>
        <p:spPr bwMode="auto">
          <a:xfrm>
            <a:off x="1482728" y="1225552"/>
            <a:ext cx="2532991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 dirty="0" err="1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FortiGuard</a:t>
            </a:r>
            <a:r>
              <a:rPr lang="en-US" sz="800" dirty="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 Service</a:t>
            </a:r>
          </a:p>
        </p:txBody>
      </p:sp>
      <p:cxnSp>
        <p:nvCxnSpPr>
          <p:cNvPr id="92" name="Straight Connector 81"/>
          <p:cNvCxnSpPr>
            <a:cxnSpLocks noChangeShapeType="1"/>
          </p:cNvCxnSpPr>
          <p:nvPr/>
        </p:nvCxnSpPr>
        <p:spPr bwMode="auto">
          <a:xfrm flipV="1">
            <a:off x="35447" y="2380288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3" name="Straight Connector 89"/>
          <p:cNvCxnSpPr>
            <a:cxnSpLocks noChangeShapeType="1"/>
          </p:cNvCxnSpPr>
          <p:nvPr/>
        </p:nvCxnSpPr>
        <p:spPr bwMode="auto">
          <a:xfrm flipV="1">
            <a:off x="35447" y="3051845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4" name="Straight Connector 92"/>
          <p:cNvCxnSpPr>
            <a:cxnSpLocks noChangeShapeType="1"/>
          </p:cNvCxnSpPr>
          <p:nvPr/>
        </p:nvCxnSpPr>
        <p:spPr bwMode="auto">
          <a:xfrm flipV="1">
            <a:off x="35447" y="3724269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5" name="Title 1"/>
          <p:cNvSpPr txBox="1">
            <a:spLocks/>
          </p:cNvSpPr>
          <p:nvPr/>
        </p:nvSpPr>
        <p:spPr bwMode="auto">
          <a:xfrm>
            <a:off x="585638" y="306918"/>
            <a:ext cx="9985949" cy="455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rtlCol="0" anchor="t" anchorCtr="0" compatLnSpc="1">
            <a:prstTxWarp prst="textNoShape">
              <a:avLst/>
            </a:prstTxWarp>
            <a:normAutofit fontScale="97500"/>
          </a:bodyPr>
          <a:lstStyle>
            <a:lvl1pPr algn="l" defTabSz="914240" rtl="0" eaLnBrk="1" latinLnBrk="0" hangingPunct="1">
              <a:lnSpc>
                <a:spcPct val="94000"/>
              </a:lnSpc>
              <a:spcBef>
                <a:spcPct val="0"/>
              </a:spcBef>
              <a:buNone/>
              <a:defRPr lang="en-US" sz="3200" b="0" i="0" kern="120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2400">
                <a:solidFill>
                  <a:srgbClr val="FF0000"/>
                </a:solidFill>
                <a:latin typeface="Arial" charset="0"/>
              </a:rPr>
              <a:t>THREATS &amp; THREAT SERVICES </a:t>
            </a:r>
            <a:r>
              <a:rPr lang="en-US" sz="2400">
                <a:latin typeface="Arial" charset="0"/>
              </a:rPr>
              <a:t>– 2</a:t>
            </a:r>
          </a:p>
        </p:txBody>
      </p:sp>
      <p:cxnSp>
        <p:nvCxnSpPr>
          <p:cNvPr id="96" name="Straight Connector 38"/>
          <p:cNvCxnSpPr>
            <a:cxnSpLocks noChangeShapeType="1"/>
          </p:cNvCxnSpPr>
          <p:nvPr/>
        </p:nvCxnSpPr>
        <p:spPr bwMode="auto">
          <a:xfrm flipV="1">
            <a:off x="3704" y="4380145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" name="Straight Connector 40"/>
          <p:cNvCxnSpPr>
            <a:cxnSpLocks noChangeShapeType="1"/>
          </p:cNvCxnSpPr>
          <p:nvPr/>
        </p:nvCxnSpPr>
        <p:spPr bwMode="auto">
          <a:xfrm>
            <a:off x="3668584" y="1238252"/>
            <a:ext cx="0" cy="5046133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" name="Straight Connector 10"/>
          <p:cNvCxnSpPr>
            <a:cxnSpLocks noChangeShapeType="1"/>
          </p:cNvCxnSpPr>
          <p:nvPr/>
        </p:nvCxnSpPr>
        <p:spPr bwMode="auto">
          <a:xfrm>
            <a:off x="1495423" y="1217085"/>
            <a:ext cx="0" cy="5046133"/>
          </a:xfrm>
          <a:prstGeom prst="line">
            <a:avLst/>
          </a:prstGeom>
          <a:noFill/>
          <a:ln w="9525">
            <a:solidFill>
              <a:srgbClr val="20558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" name="Straight Connector 113"/>
          <p:cNvCxnSpPr>
            <a:cxnSpLocks noChangeShapeType="1"/>
          </p:cNvCxnSpPr>
          <p:nvPr/>
        </p:nvCxnSpPr>
        <p:spPr bwMode="auto">
          <a:xfrm flipV="1">
            <a:off x="1589" y="5046219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0" name="TextBox 145"/>
          <p:cNvSpPr txBox="1">
            <a:spLocks noChangeArrowheads="1"/>
          </p:cNvSpPr>
          <p:nvPr/>
        </p:nvSpPr>
        <p:spPr bwMode="auto">
          <a:xfrm>
            <a:off x="3545816" y="1225552"/>
            <a:ext cx="1703472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 dirty="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Generic Protection Technology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3596619" y="1526119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4341460" y="1509185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103" name="Straight Connector 148"/>
          <p:cNvCxnSpPr>
            <a:cxnSpLocks noChangeShapeType="1"/>
          </p:cNvCxnSpPr>
          <p:nvPr/>
        </p:nvCxnSpPr>
        <p:spPr bwMode="auto">
          <a:xfrm>
            <a:off x="5139224" y="1238251"/>
            <a:ext cx="0" cy="5044016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5" name="Straight Connector 104"/>
          <p:cNvCxnSpPr/>
          <p:nvPr/>
        </p:nvCxnSpPr>
        <p:spPr bwMode="auto">
          <a:xfrm>
            <a:off x="11314556" y="1498600"/>
            <a:ext cx="0" cy="4754034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6" name="TextBox 105"/>
          <p:cNvSpPr txBox="1"/>
          <p:nvPr/>
        </p:nvSpPr>
        <p:spPr>
          <a:xfrm>
            <a:off x="6533661" y="1524001"/>
            <a:ext cx="83798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7361058" y="1524001"/>
            <a:ext cx="844331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8129192" y="1524001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RED</a:t>
            </a:r>
          </a:p>
        </p:txBody>
      </p:sp>
      <p:sp>
        <p:nvSpPr>
          <p:cNvPr id="109" name="TextBox 163"/>
          <p:cNvSpPr txBox="1">
            <a:spLocks noChangeArrowheads="1"/>
          </p:cNvSpPr>
          <p:nvPr/>
        </p:nvSpPr>
        <p:spPr bwMode="auto">
          <a:xfrm>
            <a:off x="6478618" y="1225552"/>
            <a:ext cx="2532990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 dirty="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Generic Protection Technology</a:t>
            </a:r>
          </a:p>
        </p:txBody>
      </p:sp>
      <p:cxnSp>
        <p:nvCxnSpPr>
          <p:cNvPr id="110" name="Straight Connector 164"/>
          <p:cNvCxnSpPr>
            <a:cxnSpLocks noChangeShapeType="1"/>
          </p:cNvCxnSpPr>
          <p:nvPr/>
        </p:nvCxnSpPr>
        <p:spPr bwMode="auto">
          <a:xfrm>
            <a:off x="8960822" y="1229784"/>
            <a:ext cx="0" cy="5044016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1" name="Straight Connector 184"/>
          <p:cNvCxnSpPr>
            <a:cxnSpLocks noChangeShapeType="1"/>
          </p:cNvCxnSpPr>
          <p:nvPr/>
        </p:nvCxnSpPr>
        <p:spPr bwMode="auto">
          <a:xfrm>
            <a:off x="6584463" y="1208617"/>
            <a:ext cx="0" cy="5044016"/>
          </a:xfrm>
          <a:prstGeom prst="line">
            <a:avLst/>
          </a:prstGeom>
          <a:noFill/>
          <a:ln w="9525">
            <a:solidFill>
              <a:srgbClr val="36424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" name="TextBox 158"/>
          <p:cNvSpPr txBox="1">
            <a:spLocks noChangeArrowheads="1"/>
          </p:cNvSpPr>
          <p:nvPr/>
        </p:nvSpPr>
        <p:spPr bwMode="auto">
          <a:xfrm>
            <a:off x="-15482" y="1686986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Mobile Security Service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13" name="Picture 15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7188" y="1792819"/>
            <a:ext cx="442267" cy="56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18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935" y="1792818"/>
            <a:ext cx="442267" cy="560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Picture 18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88" y="1790702"/>
            <a:ext cx="442269" cy="56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Picture 18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044" y="1782235"/>
            <a:ext cx="408411" cy="56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Picture 18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008" y="1782235"/>
            <a:ext cx="410526" cy="56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8" name="TextBox 49"/>
          <p:cNvSpPr txBox="1">
            <a:spLocks noChangeArrowheads="1"/>
          </p:cNvSpPr>
          <p:nvPr/>
        </p:nvSpPr>
        <p:spPr bwMode="auto">
          <a:xfrm>
            <a:off x="8981451" y="2350563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/>
              <a:t>Bitcoin</a:t>
            </a:r>
            <a:r>
              <a:rPr lang="en-US" sz="1100" dirty="0"/>
              <a:t> Mining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19" name="TextBox 50"/>
          <p:cNvSpPr txBox="1">
            <a:spLocks noChangeArrowheads="1"/>
          </p:cNvSpPr>
          <p:nvPr/>
        </p:nvSpPr>
        <p:spPr bwMode="auto">
          <a:xfrm>
            <a:off x="8988083" y="3004827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Anonymous Hacker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Group</a:t>
            </a:r>
          </a:p>
        </p:txBody>
      </p:sp>
      <p:pic>
        <p:nvPicPr>
          <p:cNvPr id="120" name="Picture 5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2535" y="2411122"/>
            <a:ext cx="584048" cy="56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Picture 5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9296" y="3056415"/>
            <a:ext cx="397830" cy="57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5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7635" y="3048157"/>
            <a:ext cx="410526" cy="590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5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6641" y="2402865"/>
            <a:ext cx="584048" cy="563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" name="TextBox 58"/>
          <p:cNvSpPr txBox="1">
            <a:spLocks noChangeArrowheads="1"/>
          </p:cNvSpPr>
          <p:nvPr/>
        </p:nvSpPr>
        <p:spPr bwMode="auto">
          <a:xfrm>
            <a:off x="5147645" y="3715107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/>
              <a:t>FortiGuard</a:t>
            </a:r>
            <a:r>
              <a:rPr lang="en-US" sz="1100" dirty="0"/>
              <a:t> Global Threat Intelligence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30" name="TextBox 59"/>
          <p:cNvSpPr txBox="1">
            <a:spLocks noChangeArrowheads="1"/>
          </p:cNvSpPr>
          <p:nvPr/>
        </p:nvSpPr>
        <p:spPr bwMode="auto">
          <a:xfrm>
            <a:off x="5147645" y="4414278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Threat Intelligence Sharing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34" name="Picture 6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8514" y="3793422"/>
            <a:ext cx="592512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Picture 6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2629" y="3778606"/>
            <a:ext cx="592512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Picture 6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1585" y="4432748"/>
            <a:ext cx="592512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6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2629" y="4422166"/>
            <a:ext cx="592512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" name="Picture 7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280" y="3778606"/>
            <a:ext cx="592512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" name="Picture 7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280" y="4422166"/>
            <a:ext cx="592512" cy="592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" name="Picture 141" descr="FortiGuard-TIS-Lt.emf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952" y="2439762"/>
            <a:ext cx="459453" cy="584663"/>
          </a:xfrm>
          <a:prstGeom prst="rect">
            <a:avLst/>
          </a:prstGeom>
        </p:spPr>
      </p:pic>
      <p:pic>
        <p:nvPicPr>
          <p:cNvPr id="143" name="Picture 142" descr="FortiGuard-TIS-Dk.emf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566" y="2440223"/>
            <a:ext cx="459249" cy="584404"/>
          </a:xfrm>
          <a:prstGeom prst="rect">
            <a:avLst/>
          </a:prstGeom>
        </p:spPr>
      </p:pic>
      <p:sp>
        <p:nvSpPr>
          <p:cNvPr id="144" name="TextBox 158"/>
          <p:cNvSpPr txBox="1">
            <a:spLocks noChangeArrowheads="1"/>
          </p:cNvSpPr>
          <p:nvPr/>
        </p:nvSpPr>
        <p:spPr bwMode="auto">
          <a:xfrm>
            <a:off x="-15482" y="2349210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/>
              <a:t>FortiGuard</a:t>
            </a:r>
            <a:r>
              <a:rPr lang="en-US" sz="1100" dirty="0"/>
              <a:t> TIS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46" name="Picture 145" descr="FortiGuard-TIS-Lt.emf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464" y="2431758"/>
            <a:ext cx="472396" cy="601133"/>
          </a:xfrm>
          <a:prstGeom prst="rect">
            <a:avLst/>
          </a:prstGeom>
        </p:spPr>
      </p:pic>
      <p:pic>
        <p:nvPicPr>
          <p:cNvPr id="149" name="Picture 148" descr="icon-DRS-FortiDDoS.emf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766" y="3108897"/>
            <a:ext cx="478991" cy="609600"/>
          </a:xfrm>
          <a:prstGeom prst="rect">
            <a:avLst/>
          </a:prstGeom>
        </p:spPr>
      </p:pic>
      <p:pic>
        <p:nvPicPr>
          <p:cNvPr id="151" name="Picture 150" descr="icon-DRS-FortiDDoS.emf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906" y="3121597"/>
            <a:ext cx="478991" cy="609600"/>
          </a:xfrm>
          <a:prstGeom prst="rect">
            <a:avLst/>
          </a:prstGeom>
        </p:spPr>
      </p:pic>
      <p:sp>
        <p:nvSpPr>
          <p:cNvPr id="152" name="TextBox 158"/>
          <p:cNvSpPr txBox="1">
            <a:spLocks noChangeArrowheads="1"/>
          </p:cNvSpPr>
          <p:nvPr/>
        </p:nvSpPr>
        <p:spPr bwMode="auto">
          <a:xfrm>
            <a:off x="-2782" y="3100243"/>
            <a:ext cx="1513023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Domain Reputation Service for </a:t>
            </a:r>
            <a:r>
              <a:rPr lang="en-US" sz="1100" dirty="0" err="1"/>
              <a:t>FortiDDoS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53" name="Picture 152" descr="icon-DRS-Lt.emf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917" y="3121598"/>
            <a:ext cx="464703" cy="591415"/>
          </a:xfrm>
          <a:prstGeom prst="rect">
            <a:avLst/>
          </a:prstGeom>
        </p:spPr>
      </p:pic>
      <p:sp>
        <p:nvSpPr>
          <p:cNvPr id="154" name="TextBox 127"/>
          <p:cNvSpPr txBox="1">
            <a:spLocks noChangeArrowheads="1"/>
          </p:cNvSpPr>
          <p:nvPr/>
        </p:nvSpPr>
        <p:spPr bwMode="auto">
          <a:xfrm>
            <a:off x="5164573" y="5069000"/>
            <a:ext cx="158285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Anti-Flood/</a:t>
            </a:r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DDoS</a:t>
            </a: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 Attack Protection</a:t>
            </a:r>
          </a:p>
        </p:txBody>
      </p:sp>
      <p:pic>
        <p:nvPicPr>
          <p:cNvPr id="155" name="Picture 128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901" y="5077657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Picture 129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016" y="5088240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TextBox 117"/>
          <p:cNvSpPr txBox="1">
            <a:spLocks noChangeArrowheads="1"/>
          </p:cNvSpPr>
          <p:nvPr/>
        </p:nvSpPr>
        <p:spPr bwMode="auto">
          <a:xfrm>
            <a:off x="-7015" y="3681742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Credential Stuffing Service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22" name="Picture 121" descr="icon-credential-stuffing-Dk.emf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239" y="3768524"/>
            <a:ext cx="477743" cy="607962"/>
          </a:xfrm>
          <a:prstGeom prst="rect">
            <a:avLst/>
          </a:prstGeom>
        </p:spPr>
      </p:pic>
      <p:pic>
        <p:nvPicPr>
          <p:cNvPr id="124" name="Picture 123" descr="icon-credential-stuffing-Lt.emf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063" y="3768524"/>
            <a:ext cx="460556" cy="586088"/>
          </a:xfrm>
          <a:prstGeom prst="rect">
            <a:avLst/>
          </a:prstGeom>
        </p:spPr>
      </p:pic>
      <p:pic>
        <p:nvPicPr>
          <p:cNvPr id="2" name="Picture 1" descr="icon-credential-stuffing-Op.png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201" y="3766408"/>
            <a:ext cx="475641" cy="605318"/>
          </a:xfrm>
          <a:prstGeom prst="rect">
            <a:avLst/>
          </a:prstGeom>
        </p:spPr>
      </p:pic>
      <p:sp>
        <p:nvSpPr>
          <p:cNvPr id="125" name="TextBox 117"/>
          <p:cNvSpPr txBox="1">
            <a:spLocks noChangeArrowheads="1"/>
          </p:cNvSpPr>
          <p:nvPr/>
        </p:nvSpPr>
        <p:spPr bwMode="auto">
          <a:xfrm>
            <a:off x="8976676" y="1700957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Artificial Intelligence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26" name="TextBox 117"/>
          <p:cNvSpPr txBox="1">
            <a:spLocks noChangeArrowheads="1"/>
          </p:cNvSpPr>
          <p:nvPr/>
        </p:nvSpPr>
        <p:spPr bwMode="auto">
          <a:xfrm>
            <a:off x="-32415" y="4352990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Indicators of Compromise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6" name="Picture 5" descr="IOCs-LT.png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954" y="4437224"/>
            <a:ext cx="465666" cy="592705"/>
          </a:xfrm>
          <a:prstGeom prst="rect">
            <a:avLst/>
          </a:prstGeom>
        </p:spPr>
      </p:pic>
      <p:pic>
        <p:nvPicPr>
          <p:cNvPr id="7" name="Picture 6" descr="IOCs-DK.png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708" y="4424958"/>
            <a:ext cx="480731" cy="611880"/>
          </a:xfrm>
          <a:prstGeom prst="rect">
            <a:avLst/>
          </a:prstGeom>
        </p:spPr>
      </p:pic>
      <p:pic>
        <p:nvPicPr>
          <p:cNvPr id="9" name="Picture 8" descr="Artificial-Intelligence-Lt.png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4964" y="1712398"/>
            <a:ext cx="515988" cy="583096"/>
          </a:xfrm>
          <a:prstGeom prst="rect">
            <a:avLst/>
          </a:prstGeom>
        </p:spPr>
      </p:pic>
      <p:pic>
        <p:nvPicPr>
          <p:cNvPr id="10" name="Picture 9" descr="Artificial-Intelligence.png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8497" y="1721174"/>
            <a:ext cx="551977" cy="623765"/>
          </a:xfrm>
          <a:prstGeom prst="rect">
            <a:avLst/>
          </a:prstGeom>
        </p:spPr>
      </p:pic>
      <p:sp>
        <p:nvSpPr>
          <p:cNvPr id="133" name="TextBox 16"/>
          <p:cNvSpPr txBox="1">
            <a:spLocks noChangeArrowheads="1"/>
          </p:cNvSpPr>
          <p:nvPr/>
        </p:nvSpPr>
        <p:spPr bwMode="auto">
          <a:xfrm>
            <a:off x="10352089" y="1225552"/>
            <a:ext cx="1838325" cy="24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 dirty="0" err="1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FortiGuard</a:t>
            </a:r>
            <a:r>
              <a:rPr lang="en-US" sz="800" dirty="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 Service</a:t>
            </a:r>
          </a:p>
        </p:txBody>
      </p:sp>
      <p:sp>
        <p:nvSpPr>
          <p:cNvPr id="141" name="TextBox 140"/>
          <p:cNvSpPr txBox="1"/>
          <p:nvPr/>
        </p:nvSpPr>
        <p:spPr>
          <a:xfrm>
            <a:off x="10465854" y="1547285"/>
            <a:ext cx="837982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11348199" y="1559985"/>
            <a:ext cx="842214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50" name="TextBox 149"/>
          <p:cNvSpPr txBox="1">
            <a:spLocks noChangeArrowheads="1"/>
          </p:cNvSpPr>
          <p:nvPr/>
        </p:nvSpPr>
        <p:spPr bwMode="auto">
          <a:xfrm>
            <a:off x="5219661" y="1763775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Content Disarm &amp; Reconstruction</a:t>
            </a:r>
          </a:p>
        </p:txBody>
      </p:sp>
      <p:sp>
        <p:nvSpPr>
          <p:cNvPr id="157" name="TextBox 156"/>
          <p:cNvSpPr txBox="1">
            <a:spLocks noChangeArrowheads="1"/>
          </p:cNvSpPr>
          <p:nvPr/>
        </p:nvSpPr>
        <p:spPr bwMode="auto">
          <a:xfrm>
            <a:off x="5220527" y="3094191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Virus Outbreak Service</a:t>
            </a:r>
          </a:p>
        </p:txBody>
      </p:sp>
      <p:pic>
        <p:nvPicPr>
          <p:cNvPr id="158" name="Picture 157" descr="CDR-DK.emf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3698" y="1690499"/>
            <a:ext cx="455974" cy="619210"/>
          </a:xfrm>
          <a:prstGeom prst="rect">
            <a:avLst/>
          </a:prstGeom>
        </p:spPr>
      </p:pic>
      <p:pic>
        <p:nvPicPr>
          <p:cNvPr id="159" name="Picture 158" descr="CDR-Lt.emf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486" y="1711553"/>
            <a:ext cx="440065" cy="597606"/>
          </a:xfrm>
          <a:prstGeom prst="rect">
            <a:avLst/>
          </a:prstGeom>
        </p:spPr>
      </p:pic>
      <p:pic>
        <p:nvPicPr>
          <p:cNvPr id="160" name="Picture 159" descr="CDR-Snipper-DK.emf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992" y="2526523"/>
            <a:ext cx="563033" cy="387259"/>
          </a:xfrm>
          <a:prstGeom prst="rect">
            <a:avLst/>
          </a:prstGeom>
        </p:spPr>
      </p:pic>
      <p:pic>
        <p:nvPicPr>
          <p:cNvPr id="161" name="Picture 160" descr="CDR-Snipper-Lt.emf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563" y="2531231"/>
            <a:ext cx="516491" cy="355248"/>
          </a:xfrm>
          <a:prstGeom prst="rect">
            <a:avLst/>
          </a:prstGeom>
        </p:spPr>
      </p:pic>
      <p:pic>
        <p:nvPicPr>
          <p:cNvPr id="163" name="Picture 162" descr="Virus-Outbreak-Service-Dk.emf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357" y="3093234"/>
            <a:ext cx="541598" cy="601843"/>
          </a:xfrm>
          <a:prstGeom prst="rect">
            <a:avLst/>
          </a:prstGeom>
        </p:spPr>
      </p:pic>
      <p:pic>
        <p:nvPicPr>
          <p:cNvPr id="164" name="Picture 163" descr="Virus-Outbreak-Service-Lt.png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402" y="3082007"/>
            <a:ext cx="524857" cy="583770"/>
          </a:xfrm>
          <a:prstGeom prst="rect">
            <a:avLst/>
          </a:prstGeom>
        </p:spPr>
      </p:pic>
      <p:sp>
        <p:nvSpPr>
          <p:cNvPr id="165" name="TextBox 164"/>
          <p:cNvSpPr txBox="1">
            <a:spLocks noChangeArrowheads="1"/>
          </p:cNvSpPr>
          <p:nvPr/>
        </p:nvSpPr>
        <p:spPr bwMode="auto">
          <a:xfrm>
            <a:off x="1589" y="5684526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User Entity Behavior Analysis</a:t>
            </a:r>
          </a:p>
        </p:txBody>
      </p:sp>
      <p:cxnSp>
        <p:nvCxnSpPr>
          <p:cNvPr id="169" name="Straight Connector 113"/>
          <p:cNvCxnSpPr>
            <a:cxnSpLocks noChangeShapeType="1"/>
          </p:cNvCxnSpPr>
          <p:nvPr/>
        </p:nvCxnSpPr>
        <p:spPr bwMode="auto">
          <a:xfrm flipV="1">
            <a:off x="1589" y="5660450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8" name="TextBox 147"/>
          <p:cNvSpPr txBox="1">
            <a:spLocks noChangeArrowheads="1"/>
          </p:cNvSpPr>
          <p:nvPr/>
        </p:nvSpPr>
        <p:spPr bwMode="auto">
          <a:xfrm>
            <a:off x="1589" y="5089616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Security Rating Service</a:t>
            </a:r>
          </a:p>
        </p:txBody>
      </p:sp>
      <p:pic>
        <p:nvPicPr>
          <p:cNvPr id="162" name="Picture 161" descr="Security-Audit-Updated-Service-Dk.emf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047" y="5073081"/>
            <a:ext cx="463589" cy="589759"/>
          </a:xfrm>
          <a:prstGeom prst="rect">
            <a:avLst/>
          </a:prstGeom>
        </p:spPr>
      </p:pic>
      <p:pic>
        <p:nvPicPr>
          <p:cNvPr id="167" name="Picture 166" descr="Security-Audit-Updated-Service-Lt.emf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308" y="5074989"/>
            <a:ext cx="455891" cy="579967"/>
          </a:xfrm>
          <a:prstGeom prst="rect">
            <a:avLst/>
          </a:prstGeom>
        </p:spPr>
      </p:pic>
      <p:pic>
        <p:nvPicPr>
          <p:cNvPr id="3" name="Picture 2" descr="IOCs-Opa.emf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685" y="4439345"/>
            <a:ext cx="469045" cy="596833"/>
          </a:xfrm>
          <a:prstGeom prst="rect">
            <a:avLst/>
          </a:prstGeom>
        </p:spPr>
      </p:pic>
      <p:pic>
        <p:nvPicPr>
          <p:cNvPr id="11" name="Picture 10" descr="Security-Audit-Updated-Service-Opa.emf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688" y="5086483"/>
            <a:ext cx="450042" cy="572525"/>
          </a:xfrm>
          <a:prstGeom prst="rect">
            <a:avLst/>
          </a:prstGeom>
        </p:spPr>
      </p:pic>
      <p:sp>
        <p:nvSpPr>
          <p:cNvPr id="128" name="TextBox 127"/>
          <p:cNvSpPr txBox="1">
            <a:spLocks noChangeArrowheads="1"/>
          </p:cNvSpPr>
          <p:nvPr/>
        </p:nvSpPr>
        <p:spPr bwMode="auto">
          <a:xfrm>
            <a:off x="5213122" y="2466883"/>
            <a:ext cx="151302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“Disarm”</a:t>
            </a:r>
          </a:p>
        </p:txBody>
      </p:sp>
      <p:pic>
        <p:nvPicPr>
          <p:cNvPr id="12" name="Picture 11" descr="icon-UEBA-Lt.emf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199" y="5774265"/>
            <a:ext cx="456523" cy="443426"/>
          </a:xfrm>
          <a:prstGeom prst="rect">
            <a:avLst/>
          </a:prstGeom>
        </p:spPr>
      </p:pic>
      <p:pic>
        <p:nvPicPr>
          <p:cNvPr id="13" name="Picture 12" descr="icon-FortiGuard-UEBA-Lt.emf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254" y="5703453"/>
            <a:ext cx="457202" cy="581893"/>
          </a:xfrm>
          <a:prstGeom prst="rect">
            <a:avLst/>
          </a:prstGeom>
        </p:spPr>
      </p:pic>
      <p:pic>
        <p:nvPicPr>
          <p:cNvPr id="15" name="Picture 14" descr="icon-FortiGuard-UEBA-Dk.emf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064" y="5715001"/>
            <a:ext cx="465666" cy="592667"/>
          </a:xfrm>
          <a:prstGeom prst="rect">
            <a:avLst/>
          </a:prstGeom>
        </p:spPr>
      </p:pic>
      <p:pic>
        <p:nvPicPr>
          <p:cNvPr id="16" name="Picture 15" descr="icon-UEBA-Dk.emf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8301" y="5765799"/>
            <a:ext cx="479421" cy="465667"/>
          </a:xfrm>
          <a:prstGeom prst="rect">
            <a:avLst/>
          </a:prstGeom>
        </p:spPr>
      </p:pic>
      <p:pic>
        <p:nvPicPr>
          <p:cNvPr id="4" name="Picture 3" descr="icon-FortiGuard-UEBA-opa.emf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789" y="5722701"/>
            <a:ext cx="466270" cy="593433"/>
          </a:xfrm>
          <a:prstGeom prst="rect">
            <a:avLst/>
          </a:prstGeom>
        </p:spPr>
      </p:pic>
      <p:pic>
        <p:nvPicPr>
          <p:cNvPr id="138" name="Picture 137" descr="icon-click-protection-Lt.emf">
            <a:extLst>
              <a:ext uri="{FF2B5EF4-FFF2-40B4-BE49-F238E27FC236}">
                <a16:creationId xmlns:a16="http://schemas.microsoft.com/office/drawing/2014/main" xmlns="" id="{008769AA-366A-3E48-9675-7C6FD71C9B81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0044" y="3753328"/>
            <a:ext cx="393407" cy="594360"/>
          </a:xfrm>
          <a:prstGeom prst="rect">
            <a:avLst/>
          </a:prstGeom>
        </p:spPr>
      </p:pic>
      <p:pic>
        <p:nvPicPr>
          <p:cNvPr id="166" name="Picture 165" descr="icon-click-protection-dk.emf">
            <a:extLst>
              <a:ext uri="{FF2B5EF4-FFF2-40B4-BE49-F238E27FC236}">
                <a16:creationId xmlns:a16="http://schemas.microsoft.com/office/drawing/2014/main" xmlns="" id="{25B98638-CE79-3743-B9DF-BBFD8437DB50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1088" y="3776188"/>
            <a:ext cx="363144" cy="548640"/>
          </a:xfrm>
          <a:prstGeom prst="rect">
            <a:avLst/>
          </a:prstGeom>
        </p:spPr>
      </p:pic>
      <p:pic>
        <p:nvPicPr>
          <p:cNvPr id="171" name="Picture 170" descr="icon-impersonation-sym-dk.emf">
            <a:extLst>
              <a:ext uri="{FF2B5EF4-FFF2-40B4-BE49-F238E27FC236}">
                <a16:creationId xmlns:a16="http://schemas.microsoft.com/office/drawing/2014/main" xmlns="" id="{E85E5EDE-CB8F-394B-88BC-E40F34790B54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587" y="4438388"/>
            <a:ext cx="691441" cy="562049"/>
          </a:xfrm>
          <a:prstGeom prst="rect">
            <a:avLst/>
          </a:prstGeom>
        </p:spPr>
      </p:pic>
      <p:pic>
        <p:nvPicPr>
          <p:cNvPr id="172" name="Picture 171" descr="icon-impersonation-sym-Lt.emf">
            <a:extLst>
              <a:ext uri="{FF2B5EF4-FFF2-40B4-BE49-F238E27FC236}">
                <a16:creationId xmlns:a16="http://schemas.microsoft.com/office/drawing/2014/main" xmlns="" id="{C1EEF7A5-C29F-D949-A96F-9417CE4290BD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7099" y="4434590"/>
            <a:ext cx="700786" cy="569645"/>
          </a:xfrm>
          <a:prstGeom prst="rect">
            <a:avLst/>
          </a:prstGeom>
        </p:spPr>
      </p:pic>
      <p:sp>
        <p:nvSpPr>
          <p:cNvPr id="173" name="TextBox 50">
            <a:extLst>
              <a:ext uri="{FF2B5EF4-FFF2-40B4-BE49-F238E27FC236}">
                <a16:creationId xmlns:a16="http://schemas.microsoft.com/office/drawing/2014/main" xmlns="" id="{B39F80E8-E31B-644D-9885-6D6BF0C5A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8084" y="3890237"/>
            <a:ext cx="13044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Click Protect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sp>
        <p:nvSpPr>
          <p:cNvPr id="174" name="TextBox 50">
            <a:extLst>
              <a:ext uri="{FF2B5EF4-FFF2-40B4-BE49-F238E27FC236}">
                <a16:creationId xmlns:a16="http://schemas.microsoft.com/office/drawing/2014/main" xmlns="" id="{20C1F59F-5C8D-9A47-927B-C1DC0FAC88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8084" y="4567812"/>
            <a:ext cx="1355136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Impersonation Analysis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31" name="Picture 130" descr="icon-impersonation-mag-glass-Lt.emf">
            <a:extLst>
              <a:ext uri="{FF2B5EF4-FFF2-40B4-BE49-F238E27FC236}">
                <a16:creationId xmlns:a16="http://schemas.microsoft.com/office/drawing/2014/main" xmlns="" id="{57E91F52-C13B-C847-B55B-75F4820B22F3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4964" y="5100854"/>
            <a:ext cx="514991" cy="520629"/>
          </a:xfrm>
          <a:prstGeom prst="rect">
            <a:avLst/>
          </a:prstGeom>
        </p:spPr>
      </p:pic>
      <p:pic>
        <p:nvPicPr>
          <p:cNvPr id="132" name="Picture 131" descr="icon-impersonation-mag-glass-dk.emf">
            <a:extLst>
              <a:ext uri="{FF2B5EF4-FFF2-40B4-BE49-F238E27FC236}">
                <a16:creationId xmlns:a16="http://schemas.microsoft.com/office/drawing/2014/main" xmlns="" id="{B6826B8A-FD75-DE45-95D7-3319E0613E97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404" y="5111703"/>
            <a:ext cx="516531" cy="522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700305"/>
      </p:ext>
    </p:extLst>
  </p:cSld>
  <p:clrMapOvr>
    <a:masterClrMapping/>
  </p:clrMapOvr>
  <p:transition xmlns:p14="http://schemas.microsoft.com/office/powerpoint/2010/main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invGray">
          <a:xfrm>
            <a:off x="8059738" y="5378450"/>
            <a:ext cx="844550" cy="755650"/>
          </a:xfrm>
          <a:prstGeom prst="rect">
            <a:avLst/>
          </a:prstGeom>
          <a:solidFill>
            <a:schemeClr val="tx1"/>
          </a:solidFill>
          <a:ln w="9525">
            <a:noFill/>
            <a:round/>
            <a:headEnd/>
            <a:tailEnd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42" name="Rectangle 141"/>
          <p:cNvSpPr/>
          <p:nvPr/>
        </p:nvSpPr>
        <p:spPr bwMode="auto">
          <a:xfrm>
            <a:off x="3757694" y="1676401"/>
            <a:ext cx="857026" cy="4595284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cxnSp>
        <p:nvCxnSpPr>
          <p:cNvPr id="101" name="Straight Connector 100"/>
          <p:cNvCxnSpPr/>
          <p:nvPr/>
        </p:nvCxnSpPr>
        <p:spPr bwMode="auto">
          <a:xfrm>
            <a:off x="11356664" y="1231902"/>
            <a:ext cx="0" cy="50334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2" name="Straight Connector 101"/>
          <p:cNvCxnSpPr/>
          <p:nvPr/>
        </p:nvCxnSpPr>
        <p:spPr bwMode="auto">
          <a:xfrm>
            <a:off x="8053408" y="1227668"/>
            <a:ext cx="0" cy="50355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3" name="Straight Connector 102"/>
          <p:cNvCxnSpPr/>
          <p:nvPr/>
        </p:nvCxnSpPr>
        <p:spPr bwMode="auto">
          <a:xfrm>
            <a:off x="4608372" y="1227668"/>
            <a:ext cx="0" cy="50355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5" name="Straight Connector 104"/>
          <p:cNvCxnSpPr/>
          <p:nvPr/>
        </p:nvCxnSpPr>
        <p:spPr bwMode="auto">
          <a:xfrm>
            <a:off x="2898551" y="1227668"/>
            <a:ext cx="0" cy="5035551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6" name="Straight Connector 105"/>
          <p:cNvCxnSpPr/>
          <p:nvPr/>
        </p:nvCxnSpPr>
        <p:spPr bwMode="auto">
          <a:xfrm>
            <a:off x="2041523" y="1229784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7" name="Straight Connector 116"/>
          <p:cNvCxnSpPr>
            <a:cxnSpLocks noChangeShapeType="1"/>
          </p:cNvCxnSpPr>
          <p:nvPr/>
        </p:nvCxnSpPr>
        <p:spPr bwMode="auto">
          <a:xfrm>
            <a:off x="3753461" y="1221319"/>
            <a:ext cx="0" cy="5046133"/>
          </a:xfrm>
          <a:prstGeom prst="line">
            <a:avLst/>
          </a:prstGeom>
          <a:noFill/>
          <a:ln w="9525">
            <a:solidFill>
              <a:srgbClr val="20558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8" name="Rectangle 107"/>
          <p:cNvSpPr/>
          <p:nvPr/>
        </p:nvSpPr>
        <p:spPr bwMode="auto">
          <a:xfrm>
            <a:off x="2043641" y="1217086"/>
            <a:ext cx="10146773" cy="249767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09" name="TextBox 95"/>
          <p:cNvSpPr txBox="1">
            <a:spLocks noChangeArrowheads="1"/>
          </p:cNvSpPr>
          <p:nvPr/>
        </p:nvSpPr>
        <p:spPr bwMode="auto">
          <a:xfrm>
            <a:off x="2026712" y="1227668"/>
            <a:ext cx="1703472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Threat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2026712" y="1517653"/>
            <a:ext cx="835865" cy="9874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2890087" y="1517653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RED</a:t>
            </a:r>
          </a:p>
        </p:txBody>
      </p:sp>
      <p:sp>
        <p:nvSpPr>
          <p:cNvPr id="112" name="TextBox 98"/>
          <p:cNvSpPr txBox="1">
            <a:spLocks noChangeArrowheads="1"/>
          </p:cNvSpPr>
          <p:nvPr/>
        </p:nvSpPr>
        <p:spPr bwMode="auto">
          <a:xfrm>
            <a:off x="405696" y="1672167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Botnet</a:t>
            </a:r>
          </a:p>
        </p:txBody>
      </p:sp>
      <p:pic>
        <p:nvPicPr>
          <p:cNvPr id="113" name="Picture 9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885" y="1714501"/>
            <a:ext cx="57558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10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216" y="1714501"/>
            <a:ext cx="57558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" name="TextBox 101"/>
          <p:cNvSpPr txBox="1">
            <a:spLocks noChangeArrowheads="1"/>
          </p:cNvSpPr>
          <p:nvPr/>
        </p:nvSpPr>
        <p:spPr bwMode="auto">
          <a:xfrm>
            <a:off x="405696" y="2286002"/>
            <a:ext cx="1773943" cy="630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Hacker, Cybercriminal, </a:t>
            </a:r>
            <a:r>
              <a:rPr lang="en-US" sz="1100" dirty="0" err="1"/>
              <a:t>Botmaster</a:t>
            </a:r>
            <a:r>
              <a:rPr lang="en-US" sz="1100" dirty="0"/>
              <a:t>, </a:t>
            </a:r>
            <a:br>
              <a:rPr lang="en-US" sz="1100" dirty="0"/>
            </a:br>
            <a:r>
              <a:rPr lang="en-US" sz="1100" dirty="0"/>
              <a:t>ID Thief…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17" name="Picture 10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885" y="2290235"/>
            <a:ext cx="57558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Picture 10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216" y="2290235"/>
            <a:ext cx="57558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" name="TextBox 104"/>
          <p:cNvSpPr txBox="1">
            <a:spLocks noChangeArrowheads="1"/>
          </p:cNvSpPr>
          <p:nvPr/>
        </p:nvSpPr>
        <p:spPr bwMode="auto">
          <a:xfrm>
            <a:off x="405696" y="288925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Malware</a:t>
            </a:r>
          </a:p>
        </p:txBody>
      </p:sp>
      <p:pic>
        <p:nvPicPr>
          <p:cNvPr id="124" name="Picture 10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885" y="2891369"/>
            <a:ext cx="575583" cy="52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10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216" y="2891369"/>
            <a:ext cx="575583" cy="522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" name="TextBox 107"/>
          <p:cNvSpPr txBox="1">
            <a:spLocks noChangeArrowheads="1"/>
          </p:cNvSpPr>
          <p:nvPr/>
        </p:nvSpPr>
        <p:spPr bwMode="auto">
          <a:xfrm>
            <a:off x="405696" y="3496734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Vulnerability </a:t>
            </a:r>
            <a:br>
              <a:rPr lang="en-US" sz="1100" dirty="0">
                <a:solidFill>
                  <a:srgbClr val="404040"/>
                </a:solidFill>
                <a:cs typeface="Helvetica 55 Roman" charset="0"/>
              </a:rPr>
            </a:b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Exploit</a:t>
            </a:r>
          </a:p>
        </p:txBody>
      </p:sp>
      <p:pic>
        <p:nvPicPr>
          <p:cNvPr id="127" name="Picture 10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885" y="3526367"/>
            <a:ext cx="57558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10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216" y="3526367"/>
            <a:ext cx="57558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" name="TextBox 110"/>
          <p:cNvSpPr txBox="1">
            <a:spLocks noChangeArrowheads="1"/>
          </p:cNvSpPr>
          <p:nvPr/>
        </p:nvSpPr>
        <p:spPr bwMode="auto">
          <a:xfrm>
            <a:off x="405696" y="4121151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Spam/Phishing Message</a:t>
            </a:r>
          </a:p>
        </p:txBody>
      </p:sp>
      <p:pic>
        <p:nvPicPr>
          <p:cNvPr id="130" name="Picture 1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885" y="4157133"/>
            <a:ext cx="575583" cy="51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1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216" y="4157133"/>
            <a:ext cx="575583" cy="51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2" name="Straight Connector 6"/>
          <p:cNvCxnSpPr>
            <a:cxnSpLocks noChangeShapeType="1"/>
          </p:cNvCxnSpPr>
          <p:nvPr/>
        </p:nvCxnSpPr>
        <p:spPr bwMode="auto">
          <a:xfrm flipV="1">
            <a:off x="1589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" name="Straight Connector 81"/>
          <p:cNvCxnSpPr>
            <a:cxnSpLocks noChangeShapeType="1"/>
          </p:cNvCxnSpPr>
          <p:nvPr/>
        </p:nvCxnSpPr>
        <p:spPr bwMode="auto">
          <a:xfrm flipV="1">
            <a:off x="1589" y="2258484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5" name="Straight Connector 89"/>
          <p:cNvCxnSpPr>
            <a:cxnSpLocks noChangeShapeType="1"/>
          </p:cNvCxnSpPr>
          <p:nvPr/>
        </p:nvCxnSpPr>
        <p:spPr bwMode="auto">
          <a:xfrm flipV="1">
            <a:off x="1589" y="2827867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6" name="Straight Connector 92"/>
          <p:cNvCxnSpPr>
            <a:cxnSpLocks noChangeShapeType="1"/>
          </p:cNvCxnSpPr>
          <p:nvPr/>
        </p:nvCxnSpPr>
        <p:spPr bwMode="auto">
          <a:xfrm flipV="1">
            <a:off x="1589" y="3460750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7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THREATS &amp; THREAT SERVICES </a:t>
            </a:r>
            <a:r>
              <a:rPr lang="en-US" sz="2400">
                <a:latin typeface="Arial" charset="0"/>
              </a:rPr>
              <a:t>– 3</a:t>
            </a:r>
          </a:p>
        </p:txBody>
      </p:sp>
      <p:cxnSp>
        <p:nvCxnSpPr>
          <p:cNvPr id="138" name="Straight Connector 38"/>
          <p:cNvCxnSpPr>
            <a:cxnSpLocks noChangeShapeType="1"/>
          </p:cNvCxnSpPr>
          <p:nvPr/>
        </p:nvCxnSpPr>
        <p:spPr bwMode="auto">
          <a:xfrm flipV="1">
            <a:off x="-30154" y="4078818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1" name="Straight Connector 113"/>
          <p:cNvCxnSpPr>
            <a:cxnSpLocks noChangeShapeType="1"/>
          </p:cNvCxnSpPr>
          <p:nvPr/>
        </p:nvCxnSpPr>
        <p:spPr bwMode="auto">
          <a:xfrm flipV="1">
            <a:off x="-32270" y="472440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" name="TextBox 120"/>
          <p:cNvSpPr txBox="1">
            <a:spLocks noChangeArrowheads="1"/>
          </p:cNvSpPr>
          <p:nvPr/>
        </p:nvSpPr>
        <p:spPr bwMode="auto">
          <a:xfrm>
            <a:off x="3759809" y="1227668"/>
            <a:ext cx="1703474" cy="247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Base Image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3759811" y="1517653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4623186" y="1517653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pic>
        <p:nvPicPr>
          <p:cNvPr id="146" name="Picture 12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105" y="1703917"/>
            <a:ext cx="52885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" name="Picture 12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552" y="1714500"/>
            <a:ext cx="52885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Picture 12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055" y="2319868"/>
            <a:ext cx="577699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" name="Picture 12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502" y="2330450"/>
            <a:ext cx="577699" cy="41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" name="Picture 12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055" y="2872318"/>
            <a:ext cx="577699" cy="531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Picture 12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502" y="2882901"/>
            <a:ext cx="577699" cy="531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12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467" y="3541186"/>
            <a:ext cx="416874" cy="416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Picture 130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029" y="3541186"/>
            <a:ext cx="416875" cy="416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13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502" y="4135968"/>
            <a:ext cx="577699" cy="552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5" name="Straight Connector 154"/>
          <p:cNvCxnSpPr/>
          <p:nvPr/>
        </p:nvCxnSpPr>
        <p:spPr bwMode="auto">
          <a:xfrm>
            <a:off x="5469630" y="1231901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6" name="Straight Connector 155"/>
          <p:cNvCxnSpPr/>
          <p:nvPr/>
        </p:nvCxnSpPr>
        <p:spPr bwMode="auto">
          <a:xfrm>
            <a:off x="7196381" y="1229784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7" name="Straight Connector 156"/>
          <p:cNvCxnSpPr/>
          <p:nvPr/>
        </p:nvCxnSpPr>
        <p:spPr bwMode="auto">
          <a:xfrm>
            <a:off x="8910434" y="1221319"/>
            <a:ext cx="0" cy="5046133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8" name="TextBox 55"/>
          <p:cNvSpPr txBox="1">
            <a:spLocks noChangeArrowheads="1"/>
          </p:cNvSpPr>
          <p:nvPr/>
        </p:nvSpPr>
        <p:spPr bwMode="auto">
          <a:xfrm>
            <a:off x="7181569" y="1227668"/>
            <a:ext cx="1703472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Threat</a:t>
            </a:r>
          </a:p>
        </p:txBody>
      </p:sp>
      <p:sp>
        <p:nvSpPr>
          <p:cNvPr id="159" name="TextBox 56"/>
          <p:cNvSpPr txBox="1">
            <a:spLocks noChangeArrowheads="1"/>
          </p:cNvSpPr>
          <p:nvPr/>
        </p:nvSpPr>
        <p:spPr bwMode="auto">
          <a:xfrm>
            <a:off x="5835719" y="1672167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Malicious URL</a:t>
            </a:r>
          </a:p>
        </p:txBody>
      </p:sp>
      <p:pic>
        <p:nvPicPr>
          <p:cNvPr id="160" name="Picture 58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742" y="1686985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" name="Picture 59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073" y="1686985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2" name="TextBox 63"/>
          <p:cNvSpPr txBox="1">
            <a:spLocks noChangeArrowheads="1"/>
          </p:cNvSpPr>
          <p:nvPr/>
        </p:nvSpPr>
        <p:spPr bwMode="auto">
          <a:xfrm>
            <a:off x="5835719" y="2264834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Malicious App</a:t>
            </a:r>
          </a:p>
        </p:txBody>
      </p:sp>
      <p:pic>
        <p:nvPicPr>
          <p:cNvPr id="163" name="Picture 64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742" y="2241551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" name="Picture 65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073" y="2241551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5" name="TextBox 66"/>
          <p:cNvSpPr txBox="1">
            <a:spLocks noChangeArrowheads="1"/>
          </p:cNvSpPr>
          <p:nvPr/>
        </p:nvSpPr>
        <p:spPr bwMode="auto">
          <a:xfrm>
            <a:off x="5835719" y="2874433"/>
            <a:ext cx="151302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Malicious Code</a:t>
            </a:r>
          </a:p>
        </p:txBody>
      </p:sp>
      <p:pic>
        <p:nvPicPr>
          <p:cNvPr id="166" name="Picture 67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742" y="2851152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" name="Picture 68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073" y="2851152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8" name="TextBox 167"/>
          <p:cNvSpPr txBox="1"/>
          <p:nvPr/>
        </p:nvSpPr>
        <p:spPr>
          <a:xfrm>
            <a:off x="7187918" y="1517653"/>
            <a:ext cx="833749" cy="9874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sp>
        <p:nvSpPr>
          <p:cNvPr id="169" name="TextBox 168"/>
          <p:cNvSpPr txBox="1"/>
          <p:nvPr/>
        </p:nvSpPr>
        <p:spPr>
          <a:xfrm>
            <a:off x="8051293" y="1517653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RED</a:t>
            </a:r>
          </a:p>
        </p:txBody>
      </p:sp>
      <p:sp>
        <p:nvSpPr>
          <p:cNvPr id="170" name="TextBox 72"/>
          <p:cNvSpPr txBox="1">
            <a:spLocks noChangeArrowheads="1"/>
          </p:cNvSpPr>
          <p:nvPr/>
        </p:nvSpPr>
        <p:spPr bwMode="auto">
          <a:xfrm>
            <a:off x="5842068" y="3479802"/>
            <a:ext cx="151302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Generic </a:t>
            </a:r>
            <a:br>
              <a:rPr lang="en-US" sz="1100">
                <a:solidFill>
                  <a:srgbClr val="404040"/>
                </a:solidFill>
                <a:cs typeface="Helvetica 55 Roman" charset="0"/>
              </a:rPr>
            </a:br>
            <a:r>
              <a:rPr lang="en-US" sz="1100">
                <a:solidFill>
                  <a:srgbClr val="404040"/>
                </a:solidFill>
                <a:cs typeface="Helvetica 55 Roman" charset="0"/>
              </a:rPr>
              <a:t>Known Threat</a:t>
            </a:r>
          </a:p>
        </p:txBody>
      </p:sp>
      <p:pic>
        <p:nvPicPr>
          <p:cNvPr id="171" name="Picture 73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5091" y="3481919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" name="Picture 82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420" y="3481919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3" name="TextBox 83"/>
          <p:cNvSpPr txBox="1">
            <a:spLocks noChangeArrowheads="1"/>
          </p:cNvSpPr>
          <p:nvPr/>
        </p:nvSpPr>
        <p:spPr bwMode="auto">
          <a:xfrm>
            <a:off x="5835720" y="4127501"/>
            <a:ext cx="134584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Generic </a:t>
            </a:r>
            <a:br>
              <a:rPr lang="en-US" sz="1100" dirty="0">
                <a:solidFill>
                  <a:srgbClr val="404040"/>
                </a:solidFill>
                <a:cs typeface="Helvetica 55 Roman" charset="0"/>
              </a:rPr>
            </a:b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Unknown Threat</a:t>
            </a:r>
          </a:p>
        </p:txBody>
      </p:sp>
      <p:pic>
        <p:nvPicPr>
          <p:cNvPr id="174" name="Picture 84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742" y="4127501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" name="Picture 85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073" y="4127501"/>
            <a:ext cx="575583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6" name="Picture 91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055" y="4102101"/>
            <a:ext cx="577699" cy="57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7" name="TextBox 93"/>
          <p:cNvSpPr txBox="1">
            <a:spLocks noChangeArrowheads="1"/>
          </p:cNvSpPr>
          <p:nvPr/>
        </p:nvSpPr>
        <p:spPr bwMode="auto">
          <a:xfrm>
            <a:off x="5842068" y="4779433"/>
            <a:ext cx="134584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Bottleneck</a:t>
            </a:r>
          </a:p>
        </p:txBody>
      </p:sp>
      <p:pic>
        <p:nvPicPr>
          <p:cNvPr id="178" name="Picture 94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5091" y="4785784"/>
            <a:ext cx="57558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" name="Picture 112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420" y="4785784"/>
            <a:ext cx="57558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0" name="TextBox 141"/>
          <p:cNvSpPr txBox="1">
            <a:spLocks noChangeArrowheads="1"/>
          </p:cNvSpPr>
          <p:nvPr/>
        </p:nvSpPr>
        <p:spPr bwMode="auto">
          <a:xfrm>
            <a:off x="405696" y="4773084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Zombie</a:t>
            </a:r>
          </a:p>
        </p:txBody>
      </p:sp>
      <p:pic>
        <p:nvPicPr>
          <p:cNvPr id="181" name="Picture 142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885" y="4796368"/>
            <a:ext cx="57558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2" name="Picture 143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216" y="4796368"/>
            <a:ext cx="57558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" name="Picture 144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663" y="4813301"/>
            <a:ext cx="482046" cy="497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" name="Picture 145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635" y="4781752"/>
            <a:ext cx="501100" cy="51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5" name="Straight Connector 184"/>
          <p:cNvCxnSpPr/>
          <p:nvPr/>
        </p:nvCxnSpPr>
        <p:spPr bwMode="auto">
          <a:xfrm>
            <a:off x="10501753" y="12319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7" name="TextBox 78"/>
          <p:cNvSpPr txBox="1">
            <a:spLocks noChangeArrowheads="1"/>
          </p:cNvSpPr>
          <p:nvPr/>
        </p:nvSpPr>
        <p:spPr bwMode="auto">
          <a:xfrm>
            <a:off x="10486942" y="1231901"/>
            <a:ext cx="1703472" cy="24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800">
                <a:solidFill>
                  <a:schemeClr val="bg1"/>
                </a:solidFill>
                <a:latin typeface="Helvetica 55 Roman" charset="0"/>
                <a:cs typeface="Helvetica 55 Roman" charset="0"/>
              </a:rPr>
              <a:t>Threat</a:t>
            </a:r>
          </a:p>
        </p:txBody>
      </p:sp>
      <p:sp>
        <p:nvSpPr>
          <p:cNvPr id="188" name="TextBox 87"/>
          <p:cNvSpPr txBox="1">
            <a:spLocks noChangeArrowheads="1"/>
          </p:cNvSpPr>
          <p:nvPr/>
        </p:nvSpPr>
        <p:spPr bwMode="auto">
          <a:xfrm>
            <a:off x="9138975" y="1676401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Flood/DDoS Attack</a:t>
            </a:r>
          </a:p>
        </p:txBody>
      </p:sp>
      <p:pic>
        <p:nvPicPr>
          <p:cNvPr id="189" name="Picture 90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99115" y="1718733"/>
            <a:ext cx="574243" cy="51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0" name="TextBox 189"/>
          <p:cNvSpPr txBox="1"/>
          <p:nvPr/>
        </p:nvSpPr>
        <p:spPr>
          <a:xfrm>
            <a:off x="10491174" y="1521885"/>
            <a:ext cx="835865" cy="9874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11354549" y="1521885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RED</a:t>
            </a:r>
          </a:p>
        </p:txBody>
      </p:sp>
      <p:pic>
        <p:nvPicPr>
          <p:cNvPr id="192" name="Picture 154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54784" y="1718733"/>
            <a:ext cx="574243" cy="51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" name="TextBox 88"/>
          <p:cNvSpPr txBox="1">
            <a:spLocks noChangeArrowheads="1"/>
          </p:cNvSpPr>
          <p:nvPr/>
        </p:nvSpPr>
        <p:spPr bwMode="auto">
          <a:xfrm>
            <a:off x="9138975" y="2264834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>
                <a:solidFill>
                  <a:srgbClr val="404040"/>
                </a:solidFill>
                <a:cs typeface="Helvetica 55 Roman" charset="0"/>
              </a:rPr>
              <a:t>Ransomware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94" name="Picture 118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8445" y="2281769"/>
            <a:ext cx="575583" cy="518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" name="Picture 131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4114" y="2281769"/>
            <a:ext cx="573468" cy="518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6" name="TextBox 88"/>
          <p:cNvSpPr txBox="1">
            <a:spLocks noChangeArrowheads="1"/>
          </p:cNvSpPr>
          <p:nvPr/>
        </p:nvSpPr>
        <p:spPr bwMode="auto">
          <a:xfrm>
            <a:off x="9147442" y="2880784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Advanced Threat</a:t>
            </a:r>
          </a:p>
        </p:txBody>
      </p:sp>
      <p:pic>
        <p:nvPicPr>
          <p:cNvPr id="197" name="Picture 118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48522" y="2860538"/>
            <a:ext cx="643467" cy="54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" name="Picture 131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03314" y="2882048"/>
            <a:ext cx="620281" cy="521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9" name="TextBox 88"/>
          <p:cNvSpPr txBox="1">
            <a:spLocks noChangeArrowheads="1"/>
          </p:cNvSpPr>
          <p:nvPr/>
        </p:nvSpPr>
        <p:spPr bwMode="auto">
          <a:xfrm>
            <a:off x="9155909" y="3490384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Worms</a:t>
            </a:r>
          </a:p>
        </p:txBody>
      </p:sp>
      <p:pic>
        <p:nvPicPr>
          <p:cNvPr id="200" name="Picture 118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82255" y="3490385"/>
            <a:ext cx="574097" cy="518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1" name="Picture 131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37181" y="3490668"/>
            <a:ext cx="573468" cy="518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2" name="TextBox 88"/>
          <p:cNvSpPr txBox="1">
            <a:spLocks noChangeArrowheads="1"/>
          </p:cNvSpPr>
          <p:nvPr/>
        </p:nvSpPr>
        <p:spPr bwMode="auto">
          <a:xfrm>
            <a:off x="9155909" y="4110569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Unauthorized Access</a:t>
            </a:r>
          </a:p>
        </p:txBody>
      </p:sp>
      <p:pic>
        <p:nvPicPr>
          <p:cNvPr id="203" name="Picture 118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82255" y="4116918"/>
            <a:ext cx="574097" cy="51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" name="Picture 131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37182" y="4117202"/>
            <a:ext cx="573467" cy="518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" name="TextBox 88"/>
          <p:cNvSpPr txBox="1">
            <a:spLocks noChangeArrowheads="1"/>
          </p:cNvSpPr>
          <p:nvPr/>
        </p:nvSpPr>
        <p:spPr bwMode="auto">
          <a:xfrm>
            <a:off x="9181309" y="4785786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Machine to </a:t>
            </a:r>
            <a:br>
              <a:rPr lang="en-US" sz="1100" dirty="0">
                <a:solidFill>
                  <a:srgbClr val="404040"/>
                </a:solidFill>
                <a:cs typeface="Helvetica 55 Roman" charset="0"/>
              </a:rPr>
            </a:br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Machine Attack</a:t>
            </a:r>
          </a:p>
        </p:txBody>
      </p:sp>
      <p:pic>
        <p:nvPicPr>
          <p:cNvPr id="206" name="Picture 205" descr="Machine-to-machine-attack-grey.emf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5401" y="4760383"/>
            <a:ext cx="609245" cy="550332"/>
          </a:xfrm>
          <a:prstGeom prst="rect">
            <a:avLst/>
          </a:prstGeom>
        </p:spPr>
      </p:pic>
      <p:pic>
        <p:nvPicPr>
          <p:cNvPr id="207" name="Picture 206" descr="Machine-to-machine-attack.emf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3018" y="4768851"/>
            <a:ext cx="599871" cy="541865"/>
          </a:xfrm>
          <a:prstGeom prst="rect">
            <a:avLst/>
          </a:prstGeom>
        </p:spPr>
      </p:pic>
      <p:cxnSp>
        <p:nvCxnSpPr>
          <p:cNvPr id="99" name="Straight Connector 113"/>
          <p:cNvCxnSpPr>
            <a:cxnSpLocks noChangeShapeType="1"/>
          </p:cNvCxnSpPr>
          <p:nvPr/>
        </p:nvCxnSpPr>
        <p:spPr bwMode="auto">
          <a:xfrm flipV="1">
            <a:off x="1589" y="536575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0" name="TextBox 141"/>
          <p:cNvSpPr txBox="1">
            <a:spLocks noChangeArrowheads="1"/>
          </p:cNvSpPr>
          <p:nvPr/>
        </p:nvSpPr>
        <p:spPr bwMode="auto">
          <a:xfrm>
            <a:off x="401481" y="5389764"/>
            <a:ext cx="1515139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Adult language and</a:t>
            </a:r>
          </a:p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Content/Porn</a:t>
            </a:r>
          </a:p>
        </p:txBody>
      </p:sp>
      <p:pic>
        <p:nvPicPr>
          <p:cNvPr id="2" name="Picture 1" descr="adult-content-1-Dk.emf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854" y="5397500"/>
            <a:ext cx="414581" cy="374650"/>
          </a:xfrm>
          <a:prstGeom prst="rect">
            <a:avLst/>
          </a:prstGeom>
        </p:spPr>
      </p:pic>
      <p:pic>
        <p:nvPicPr>
          <p:cNvPr id="3" name="Picture 2" descr="adult-content-1-Red.emf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112" y="5391151"/>
            <a:ext cx="423876" cy="383049"/>
          </a:xfrm>
          <a:prstGeom prst="rect">
            <a:avLst/>
          </a:prstGeom>
        </p:spPr>
      </p:pic>
      <p:pic>
        <p:nvPicPr>
          <p:cNvPr id="4" name="Picture 3" descr="adult-content-2-Dk.emf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389" y="5388272"/>
            <a:ext cx="424794" cy="383879"/>
          </a:xfrm>
          <a:prstGeom prst="rect">
            <a:avLst/>
          </a:prstGeom>
        </p:spPr>
      </p:pic>
      <p:pic>
        <p:nvPicPr>
          <p:cNvPr id="5" name="Picture 4" descr="adult-content-2-Red.emf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418" y="5391150"/>
            <a:ext cx="419020" cy="378661"/>
          </a:xfrm>
          <a:prstGeom prst="rect">
            <a:avLst/>
          </a:prstGeom>
        </p:spPr>
      </p:pic>
      <p:pic>
        <p:nvPicPr>
          <p:cNvPr id="6" name="Picture 5" descr="adult-content-2-sym-dk.emf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437" y="5416550"/>
            <a:ext cx="327701" cy="488950"/>
          </a:xfrm>
          <a:prstGeom prst="rect">
            <a:avLst/>
          </a:prstGeom>
        </p:spPr>
      </p:pic>
      <p:pic>
        <p:nvPicPr>
          <p:cNvPr id="7" name="Picture 6" descr="adult-content-2-sym-Lt.emf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433" y="5422900"/>
            <a:ext cx="306421" cy="457200"/>
          </a:xfrm>
          <a:prstGeom prst="rect">
            <a:avLst/>
          </a:prstGeom>
        </p:spPr>
      </p:pic>
      <p:pic>
        <p:nvPicPr>
          <p:cNvPr id="8" name="Picture 7" descr="adult-content-3-Dk.emf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198" y="5785659"/>
            <a:ext cx="427741" cy="386542"/>
          </a:xfrm>
          <a:prstGeom prst="rect">
            <a:avLst/>
          </a:prstGeom>
        </p:spPr>
      </p:pic>
      <p:pic>
        <p:nvPicPr>
          <p:cNvPr id="9" name="Picture 8" descr="adult-content-3-Red.emf"/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388" y="5787098"/>
            <a:ext cx="426147" cy="385102"/>
          </a:xfrm>
          <a:prstGeom prst="rect">
            <a:avLst/>
          </a:prstGeom>
        </p:spPr>
      </p:pic>
      <p:pic>
        <p:nvPicPr>
          <p:cNvPr id="10" name="Picture 9" descr="adult-content-3-sym-dk.emf"/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056" y="5822950"/>
            <a:ext cx="399382" cy="313380"/>
          </a:xfrm>
          <a:prstGeom prst="rect">
            <a:avLst/>
          </a:prstGeom>
        </p:spPr>
      </p:pic>
      <p:pic>
        <p:nvPicPr>
          <p:cNvPr id="11" name="Picture 10" descr="adult-content-3-sym-Lt.emf"/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601" y="5828720"/>
            <a:ext cx="381095" cy="299030"/>
          </a:xfrm>
          <a:prstGeom prst="rect">
            <a:avLst/>
          </a:prstGeom>
        </p:spPr>
      </p:pic>
      <p:sp>
        <p:nvSpPr>
          <p:cNvPr id="116" name="TextBox 56"/>
          <p:cNvSpPr txBox="1">
            <a:spLocks noChangeArrowheads="1"/>
          </p:cNvSpPr>
          <p:nvPr/>
        </p:nvSpPr>
        <p:spPr bwMode="auto">
          <a:xfrm>
            <a:off x="5851762" y="5430389"/>
            <a:ext cx="151513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 err="1"/>
              <a:t>HeartBleed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18" name="Picture 60"/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455" y="5487539"/>
            <a:ext cx="524797" cy="632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61"/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1479" y="5408298"/>
            <a:ext cx="488982" cy="591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71"/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57" y="5758473"/>
            <a:ext cx="488982" cy="591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0402206"/>
      </p:ext>
    </p:extLst>
  </p:cSld>
  <p:clrMapOvr>
    <a:masterClrMapping/>
  </p:clrMapOvr>
  <p:transition xmlns:p14="http://schemas.microsoft.com/office/powerpoint/2010/main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Rectangle 86"/>
          <p:cNvSpPr/>
          <p:nvPr/>
        </p:nvSpPr>
        <p:spPr bwMode="auto">
          <a:xfrm>
            <a:off x="1463728" y="1686985"/>
            <a:ext cx="857026" cy="45698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176" name="Rectangle 175"/>
          <p:cNvSpPr/>
          <p:nvPr/>
        </p:nvSpPr>
        <p:spPr bwMode="auto">
          <a:xfrm>
            <a:off x="9269995" y="1670051"/>
            <a:ext cx="857026" cy="4569883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79" name="Rectangle 78"/>
          <p:cNvSpPr/>
          <p:nvPr/>
        </p:nvSpPr>
        <p:spPr bwMode="auto">
          <a:xfrm>
            <a:off x="5397238" y="1674284"/>
            <a:ext cx="857027" cy="45720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 defTabSz="1218987" eaLnBrk="0" hangingPunct="0">
              <a:spcBef>
                <a:spcPct val="20000"/>
              </a:spcBef>
              <a:buClr>
                <a:schemeClr val="accent1"/>
              </a:buClr>
              <a:buSzPct val="90000"/>
              <a:defRPr/>
            </a:pPr>
            <a:endParaRPr lang="en-US" sz="2700">
              <a:solidFill>
                <a:schemeClr val="accent2"/>
              </a:solidFill>
            </a:endParaRPr>
          </a:p>
        </p:txBody>
      </p:sp>
      <p:sp>
        <p:nvSpPr>
          <p:cNvPr id="80" name="Title 1"/>
          <p:cNvSpPr>
            <a:spLocks noGrp="1"/>
          </p:cNvSpPr>
          <p:nvPr>
            <p:ph type="title"/>
          </p:nvPr>
        </p:nvSpPr>
        <p:spPr bwMode="auto">
          <a:xfrm>
            <a:off x="611031" y="306918"/>
            <a:ext cx="9985949" cy="45508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sz="2400">
                <a:solidFill>
                  <a:srgbClr val="FF0000"/>
                </a:solidFill>
                <a:latin typeface="Arial" charset="0"/>
              </a:rPr>
              <a:t>NETWORK ELEMENTS</a:t>
            </a:r>
            <a:r>
              <a:rPr lang="en-US" sz="2400">
                <a:latin typeface="Arial" charset="0"/>
              </a:rPr>
              <a:t> – Generic Technology - 1</a:t>
            </a:r>
          </a:p>
        </p:txBody>
      </p:sp>
      <p:cxnSp>
        <p:nvCxnSpPr>
          <p:cNvPr id="81" name="Straight Connector 85"/>
          <p:cNvCxnSpPr>
            <a:cxnSpLocks noChangeShapeType="1"/>
          </p:cNvCxnSpPr>
          <p:nvPr/>
        </p:nvCxnSpPr>
        <p:spPr bwMode="auto">
          <a:xfrm flipV="1">
            <a:off x="52391" y="1663701"/>
            <a:ext cx="12188825" cy="2328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" name="Straight Connector 86"/>
          <p:cNvCxnSpPr>
            <a:cxnSpLocks noChangeShapeType="1"/>
          </p:cNvCxnSpPr>
          <p:nvPr/>
        </p:nvCxnSpPr>
        <p:spPr bwMode="auto">
          <a:xfrm flipV="1">
            <a:off x="52391" y="2423584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4" name="Straight Connector 88"/>
          <p:cNvCxnSpPr>
            <a:cxnSpLocks noChangeShapeType="1"/>
          </p:cNvCxnSpPr>
          <p:nvPr/>
        </p:nvCxnSpPr>
        <p:spPr bwMode="auto">
          <a:xfrm flipV="1">
            <a:off x="52391" y="3962400"/>
            <a:ext cx="12188825" cy="25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" name="Straight Connector 89"/>
          <p:cNvCxnSpPr>
            <a:cxnSpLocks noChangeShapeType="1"/>
          </p:cNvCxnSpPr>
          <p:nvPr/>
        </p:nvCxnSpPr>
        <p:spPr bwMode="auto">
          <a:xfrm flipV="1">
            <a:off x="20648" y="4726518"/>
            <a:ext cx="12188826" cy="2328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" name="Straight Connector 90"/>
          <p:cNvCxnSpPr>
            <a:cxnSpLocks noChangeShapeType="1"/>
          </p:cNvCxnSpPr>
          <p:nvPr/>
        </p:nvCxnSpPr>
        <p:spPr bwMode="auto">
          <a:xfrm flipV="1">
            <a:off x="18533" y="5486401"/>
            <a:ext cx="12188825" cy="23284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8" name="TextBox 87"/>
          <p:cNvSpPr txBox="1"/>
          <p:nvPr/>
        </p:nvSpPr>
        <p:spPr>
          <a:xfrm>
            <a:off x="1474310" y="1517653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337684" y="1517653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90" name="Straight Connector 89"/>
          <p:cNvCxnSpPr/>
          <p:nvPr/>
        </p:nvCxnSpPr>
        <p:spPr bwMode="auto">
          <a:xfrm>
            <a:off x="1463728" y="1212851"/>
            <a:ext cx="0" cy="50440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1" name="TextBox 120"/>
          <p:cNvSpPr txBox="1">
            <a:spLocks noChangeArrowheads="1"/>
          </p:cNvSpPr>
          <p:nvPr/>
        </p:nvSpPr>
        <p:spPr bwMode="auto">
          <a:xfrm>
            <a:off x="306213" y="1712384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Firewall</a:t>
            </a:r>
          </a:p>
        </p:txBody>
      </p:sp>
      <p:pic>
        <p:nvPicPr>
          <p:cNvPr id="92" name="Picture 1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134" y="1837269"/>
            <a:ext cx="575583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1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580" y="1847851"/>
            <a:ext cx="575583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" name="TextBox 145"/>
          <p:cNvSpPr txBox="1">
            <a:spLocks noChangeArrowheads="1"/>
          </p:cNvSpPr>
          <p:nvPr/>
        </p:nvSpPr>
        <p:spPr bwMode="auto">
          <a:xfrm>
            <a:off x="4224910" y="1693333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Traffic Shaping</a:t>
            </a:r>
          </a:p>
        </p:txBody>
      </p:sp>
      <p:pic>
        <p:nvPicPr>
          <p:cNvPr id="104" name="Picture 1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546" y="1860552"/>
            <a:ext cx="414759" cy="338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16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109" y="1860552"/>
            <a:ext cx="414759" cy="338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" name="TextBox 167"/>
          <p:cNvSpPr txBox="1">
            <a:spLocks noChangeArrowheads="1"/>
          </p:cNvSpPr>
          <p:nvPr/>
        </p:nvSpPr>
        <p:spPr bwMode="auto">
          <a:xfrm>
            <a:off x="4224910" y="2455333"/>
            <a:ext cx="1345849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Bottleneck</a:t>
            </a:r>
          </a:p>
        </p:txBody>
      </p:sp>
      <p:pic>
        <p:nvPicPr>
          <p:cNvPr id="110" name="Picture 16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075" y="2609852"/>
            <a:ext cx="270863" cy="340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16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637" y="2609852"/>
            <a:ext cx="270863" cy="340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3" name="Straight Connector 112"/>
          <p:cNvCxnSpPr/>
          <p:nvPr/>
        </p:nvCxnSpPr>
        <p:spPr bwMode="auto">
          <a:xfrm>
            <a:off x="3173549" y="1686985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5" name="TextBox 114"/>
          <p:cNvSpPr txBox="1"/>
          <p:nvPr/>
        </p:nvSpPr>
        <p:spPr>
          <a:xfrm>
            <a:off x="3177782" y="1517653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5407820" y="1507068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6271195" y="1507068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cxnSp>
        <p:nvCxnSpPr>
          <p:cNvPr id="118" name="Straight Connector 117"/>
          <p:cNvCxnSpPr/>
          <p:nvPr/>
        </p:nvCxnSpPr>
        <p:spPr bwMode="auto">
          <a:xfrm>
            <a:off x="5397237" y="1223435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9" name="TextBox 198"/>
          <p:cNvSpPr txBox="1">
            <a:spLocks noChangeArrowheads="1"/>
          </p:cNvSpPr>
          <p:nvPr/>
        </p:nvSpPr>
        <p:spPr bwMode="auto">
          <a:xfrm>
            <a:off x="4224910" y="3227917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VDOM</a:t>
            </a:r>
          </a:p>
        </p:txBody>
      </p:sp>
      <p:pic>
        <p:nvPicPr>
          <p:cNvPr id="120" name="Picture 19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270" y="3352801"/>
            <a:ext cx="514215" cy="474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Picture 20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716" y="3363384"/>
            <a:ext cx="514215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" name="TextBox 201"/>
          <p:cNvSpPr txBox="1">
            <a:spLocks noChangeArrowheads="1"/>
          </p:cNvSpPr>
          <p:nvPr/>
        </p:nvSpPr>
        <p:spPr bwMode="auto">
          <a:xfrm>
            <a:off x="4224910" y="4745567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SDN</a:t>
            </a:r>
          </a:p>
        </p:txBody>
      </p:sp>
      <p:cxnSp>
        <p:nvCxnSpPr>
          <p:cNvPr id="123" name="Straight Connector 122"/>
          <p:cNvCxnSpPr/>
          <p:nvPr/>
        </p:nvCxnSpPr>
        <p:spPr bwMode="auto">
          <a:xfrm>
            <a:off x="7104943" y="1676401"/>
            <a:ext cx="0" cy="45741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5" name="TextBox 124"/>
          <p:cNvSpPr txBox="1"/>
          <p:nvPr/>
        </p:nvSpPr>
        <p:spPr>
          <a:xfrm>
            <a:off x="7111291" y="1507068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pic>
        <p:nvPicPr>
          <p:cNvPr id="126" name="Picture 20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143" y="1847851"/>
            <a:ext cx="575583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Picture 20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832" y="1856318"/>
            <a:ext cx="412643" cy="338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2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432" y="2609852"/>
            <a:ext cx="272978" cy="340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Picture 2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974" y="3365502"/>
            <a:ext cx="514217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Picture 21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431" y="4878919"/>
            <a:ext cx="471893" cy="474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Picture 21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877" y="4889502"/>
            <a:ext cx="471893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Picture 2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135" y="4891617"/>
            <a:ext cx="471894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6" name="Straight Connector 135"/>
          <p:cNvCxnSpPr/>
          <p:nvPr/>
        </p:nvCxnSpPr>
        <p:spPr bwMode="auto">
          <a:xfrm>
            <a:off x="4047504" y="1686985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5" name="TextBox 77"/>
          <p:cNvSpPr txBox="1">
            <a:spLocks noChangeArrowheads="1"/>
          </p:cNvSpPr>
          <p:nvPr/>
        </p:nvSpPr>
        <p:spPr bwMode="auto">
          <a:xfrm>
            <a:off x="4224909" y="3989917"/>
            <a:ext cx="13627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VLAN</a:t>
            </a:r>
          </a:p>
        </p:txBody>
      </p:sp>
      <p:pic>
        <p:nvPicPr>
          <p:cNvPr id="146" name="Picture 1" descr="VLAN-Dk.emf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6625" y="4091518"/>
            <a:ext cx="531144" cy="531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" name="Picture 7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303" y="4091518"/>
            <a:ext cx="531144" cy="531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Picture 7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178" y="4091518"/>
            <a:ext cx="531144" cy="531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" name="TextBox 80"/>
          <p:cNvSpPr txBox="1">
            <a:spLocks noChangeArrowheads="1"/>
          </p:cNvSpPr>
          <p:nvPr/>
        </p:nvSpPr>
        <p:spPr bwMode="auto">
          <a:xfrm>
            <a:off x="4224910" y="5520267"/>
            <a:ext cx="11511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Wireless</a:t>
            </a:r>
          </a:p>
        </p:txBody>
      </p:sp>
      <p:pic>
        <p:nvPicPr>
          <p:cNvPr id="150" name="Picture 8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171" y="5638802"/>
            <a:ext cx="368204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Picture 8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617" y="5649384"/>
            <a:ext cx="368204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8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878" y="5649384"/>
            <a:ext cx="366087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8" name="Straight Connector 86"/>
          <p:cNvCxnSpPr>
            <a:cxnSpLocks noChangeShapeType="1"/>
          </p:cNvCxnSpPr>
          <p:nvPr/>
        </p:nvCxnSpPr>
        <p:spPr bwMode="auto">
          <a:xfrm flipV="1">
            <a:off x="52391" y="3152037"/>
            <a:ext cx="12188825" cy="25398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7" name="TextBox 48"/>
          <p:cNvSpPr txBox="1">
            <a:spLocks noChangeArrowheads="1"/>
          </p:cNvSpPr>
          <p:nvPr/>
        </p:nvSpPr>
        <p:spPr bwMode="auto">
          <a:xfrm>
            <a:off x="296373" y="2457453"/>
            <a:ext cx="115328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/>
              <a:t>Data Leakage Prevention</a:t>
            </a:r>
            <a:endParaRPr lang="en-US" sz="1100" dirty="0">
              <a:solidFill>
                <a:srgbClr val="404040"/>
              </a:solidFill>
              <a:cs typeface="Helvetica 55 Roman" charset="0"/>
            </a:endParaRPr>
          </a:p>
        </p:txBody>
      </p:sp>
      <p:pic>
        <p:nvPicPr>
          <p:cNvPr id="108" name="Picture 51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688" y="2595034"/>
            <a:ext cx="49940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54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205" y="2603501"/>
            <a:ext cx="499403" cy="43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Picture 55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974" y="2607734"/>
            <a:ext cx="49940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" name="TextBox 159"/>
          <p:cNvSpPr txBox="1">
            <a:spLocks noChangeArrowheads="1"/>
          </p:cNvSpPr>
          <p:nvPr/>
        </p:nvSpPr>
        <p:spPr bwMode="auto">
          <a:xfrm>
            <a:off x="292139" y="3225801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Server Load Balancing</a:t>
            </a:r>
          </a:p>
        </p:txBody>
      </p:sp>
      <p:pic>
        <p:nvPicPr>
          <p:cNvPr id="160" name="Picture 160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338" y="3367619"/>
            <a:ext cx="514215" cy="43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" name="Picture 161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784" y="3378202"/>
            <a:ext cx="514215" cy="43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" name="Picture 186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042" y="3380319"/>
            <a:ext cx="514217" cy="43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" name="TextBox 63"/>
          <p:cNvSpPr txBox="1">
            <a:spLocks noChangeArrowheads="1"/>
          </p:cNvSpPr>
          <p:nvPr/>
        </p:nvSpPr>
        <p:spPr bwMode="auto">
          <a:xfrm>
            <a:off x="294254" y="3975100"/>
            <a:ext cx="13627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Switching</a:t>
            </a:r>
          </a:p>
        </p:txBody>
      </p:sp>
      <p:pic>
        <p:nvPicPr>
          <p:cNvPr id="164" name="Picture 64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147" y="4165600"/>
            <a:ext cx="493056" cy="340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" name="Picture 65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593" y="4176186"/>
            <a:ext cx="493056" cy="340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" name="Picture 66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854" y="4176186"/>
            <a:ext cx="490939" cy="340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7" name="TextBox 67"/>
          <p:cNvSpPr txBox="1">
            <a:spLocks noChangeArrowheads="1"/>
          </p:cNvSpPr>
          <p:nvPr/>
        </p:nvSpPr>
        <p:spPr bwMode="auto">
          <a:xfrm>
            <a:off x="294254" y="4773084"/>
            <a:ext cx="1362778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Segmentation</a:t>
            </a:r>
          </a:p>
        </p:txBody>
      </p:sp>
      <p:pic>
        <p:nvPicPr>
          <p:cNvPr id="168" name="Picture 68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381" y="4883152"/>
            <a:ext cx="484591" cy="503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9" name="Picture 71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782" y="4883152"/>
            <a:ext cx="484590" cy="503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0" name="Picture 72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041" y="4883152"/>
            <a:ext cx="484591" cy="503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1" name="TextBox 69"/>
          <p:cNvSpPr txBox="1">
            <a:spLocks noChangeArrowheads="1"/>
          </p:cNvSpPr>
          <p:nvPr/>
        </p:nvSpPr>
        <p:spPr bwMode="auto">
          <a:xfrm>
            <a:off x="294255" y="5530851"/>
            <a:ext cx="1163601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Compliance</a:t>
            </a:r>
          </a:p>
        </p:txBody>
      </p:sp>
      <p:pic>
        <p:nvPicPr>
          <p:cNvPr id="172" name="Picture 1" descr="Compliance-Dk.emf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595" y="5689601"/>
            <a:ext cx="562887" cy="450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" name="Picture 70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371" y="5695953"/>
            <a:ext cx="562887" cy="450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" name="Picture 73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594" y="5689601"/>
            <a:ext cx="562887" cy="450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5" name="Straight Connector 174"/>
          <p:cNvCxnSpPr/>
          <p:nvPr/>
        </p:nvCxnSpPr>
        <p:spPr bwMode="auto">
          <a:xfrm>
            <a:off x="8004971" y="1206502"/>
            <a:ext cx="0" cy="5044017"/>
          </a:xfrm>
          <a:prstGeom prst="line">
            <a:avLst/>
          </a:prstGeom>
          <a:solidFill>
            <a:schemeClr val="accent2">
              <a:alpha val="42000"/>
            </a:schemeClr>
          </a:solidFill>
          <a:ln w="9525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7" name="TextBox 176"/>
          <p:cNvSpPr txBox="1"/>
          <p:nvPr/>
        </p:nvSpPr>
        <p:spPr>
          <a:xfrm>
            <a:off x="9280577" y="1500719"/>
            <a:ext cx="833749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LIGHT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10143951" y="1500719"/>
            <a:ext cx="835866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DARK</a:t>
            </a:r>
          </a:p>
        </p:txBody>
      </p:sp>
      <p:sp>
        <p:nvSpPr>
          <p:cNvPr id="179" name="TextBox 114"/>
          <p:cNvSpPr txBox="1">
            <a:spLocks noChangeArrowheads="1"/>
          </p:cNvSpPr>
          <p:nvPr/>
        </p:nvSpPr>
        <p:spPr bwMode="auto">
          <a:xfrm>
            <a:off x="8125177" y="3204634"/>
            <a:ext cx="1360663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Security</a:t>
            </a: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Profiles</a:t>
            </a:r>
          </a:p>
        </p:txBody>
      </p:sp>
      <p:sp>
        <p:nvSpPr>
          <p:cNvPr id="180" name="TextBox 117"/>
          <p:cNvSpPr txBox="1">
            <a:spLocks noChangeArrowheads="1"/>
          </p:cNvSpPr>
          <p:nvPr/>
        </p:nvSpPr>
        <p:spPr bwMode="auto">
          <a:xfrm>
            <a:off x="8120944" y="3966633"/>
            <a:ext cx="1364895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Troubleshooting</a:t>
            </a:r>
          </a:p>
        </p:txBody>
      </p:sp>
      <p:cxnSp>
        <p:nvCxnSpPr>
          <p:cNvPr id="181" name="Straight Connector 180"/>
          <p:cNvCxnSpPr/>
          <p:nvPr/>
        </p:nvCxnSpPr>
        <p:spPr bwMode="auto">
          <a:xfrm>
            <a:off x="10979816" y="1670051"/>
            <a:ext cx="0" cy="4574116"/>
          </a:xfrm>
          <a:prstGeom prst="line">
            <a:avLst/>
          </a:prstGeom>
          <a:solidFill>
            <a:schemeClr val="accent2">
              <a:alpha val="42000"/>
            </a:schemeClr>
          </a:solidFill>
          <a:ln w="6350" cap="flat" cmpd="sng" algn="ctr">
            <a:solidFill>
              <a:schemeClr val="tx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2" name="TextBox 181"/>
          <p:cNvSpPr txBox="1"/>
          <p:nvPr/>
        </p:nvSpPr>
        <p:spPr>
          <a:xfrm>
            <a:off x="10984049" y="1500719"/>
            <a:ext cx="835865" cy="9874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700" b="1" dirty="0">
                <a:solidFill>
                  <a:schemeClr val="bg1">
                    <a:lumMod val="50000"/>
                  </a:schemeClr>
                </a:solidFill>
                <a:cs typeface="Helvetica 55 Roman"/>
              </a:rPr>
              <a:t>GREY</a:t>
            </a:r>
          </a:p>
        </p:txBody>
      </p:sp>
      <p:pic>
        <p:nvPicPr>
          <p:cNvPr id="183" name="Picture 3" descr="Security-Profiles-Lt.emf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982" y="3316817"/>
            <a:ext cx="505751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" name="Picture 83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0544" y="3316817"/>
            <a:ext cx="50363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" name="Picture 84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990" y="3318933"/>
            <a:ext cx="503635" cy="467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6" name="Picture 4" descr="Troubleshooting-Lt.emf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7749" y="4076700"/>
            <a:ext cx="490939" cy="491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7" name="Picture 85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6311" y="4076700"/>
            <a:ext cx="490939" cy="491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8" name="Picture 86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990" y="4078818"/>
            <a:ext cx="488823" cy="488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9" name="TextBox 31"/>
          <p:cNvSpPr txBox="1">
            <a:spLocks noChangeArrowheads="1"/>
          </p:cNvSpPr>
          <p:nvPr/>
        </p:nvSpPr>
        <p:spPr bwMode="auto">
          <a:xfrm>
            <a:off x="8120943" y="1686985"/>
            <a:ext cx="1153284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 dirty="0">
                <a:solidFill>
                  <a:srgbClr val="404040"/>
                </a:solidFill>
                <a:cs typeface="Helvetica 55 Roman" charset="0"/>
              </a:rPr>
              <a:t>OS Fingerprinting</a:t>
            </a:r>
          </a:p>
        </p:txBody>
      </p:sp>
      <p:pic>
        <p:nvPicPr>
          <p:cNvPr id="190" name="Picture 32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903" y="1807635"/>
            <a:ext cx="342811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" name="Picture 33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6350" y="1816101"/>
            <a:ext cx="342811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2" name="Picture 34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7609" y="1818217"/>
            <a:ext cx="342811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3" name="TextBox 35"/>
          <p:cNvSpPr txBox="1">
            <a:spLocks noChangeArrowheads="1"/>
          </p:cNvSpPr>
          <p:nvPr/>
        </p:nvSpPr>
        <p:spPr bwMode="auto">
          <a:xfrm>
            <a:off x="8127293" y="2434166"/>
            <a:ext cx="1151167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PIN Pad</a:t>
            </a:r>
          </a:p>
        </p:txBody>
      </p:sp>
      <p:pic>
        <p:nvPicPr>
          <p:cNvPr id="194" name="Picture 36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368" y="2552701"/>
            <a:ext cx="336463" cy="474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" name="Picture 37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814" y="2563283"/>
            <a:ext cx="336463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" name="Picture 38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6072" y="2565401"/>
            <a:ext cx="336462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7" name="TextBox 39"/>
          <p:cNvSpPr txBox="1">
            <a:spLocks noChangeArrowheads="1"/>
          </p:cNvSpPr>
          <p:nvPr/>
        </p:nvSpPr>
        <p:spPr bwMode="auto">
          <a:xfrm>
            <a:off x="8104016" y="4751919"/>
            <a:ext cx="1364895" cy="46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Central </a:t>
            </a:r>
          </a:p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Management</a:t>
            </a:r>
          </a:p>
        </p:txBody>
      </p:sp>
      <p:pic>
        <p:nvPicPr>
          <p:cNvPr id="198" name="Picture 40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58" y="4887383"/>
            <a:ext cx="353391" cy="472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9" name="Picture 41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7305" y="4895851"/>
            <a:ext cx="353391" cy="474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0" name="Picture 42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8563" y="4897968"/>
            <a:ext cx="353392" cy="472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1" name="TextBox 47"/>
          <p:cNvSpPr txBox="1">
            <a:spLocks noChangeArrowheads="1"/>
          </p:cNvSpPr>
          <p:nvPr/>
        </p:nvSpPr>
        <p:spPr bwMode="auto">
          <a:xfrm>
            <a:off x="8104016" y="5492750"/>
            <a:ext cx="1360663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9" tIns="60949" rIns="121899" bIns="60949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100">
                <a:solidFill>
                  <a:srgbClr val="404040"/>
                </a:solidFill>
                <a:cs typeface="Helvetica 55 Roman" charset="0"/>
              </a:rPr>
              <a:t>Secure Email</a:t>
            </a:r>
          </a:p>
        </p:txBody>
      </p:sp>
      <p:pic>
        <p:nvPicPr>
          <p:cNvPr id="202" name="Picture 1" descr="Secure-Email-Lt.emf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7167" y="5729819"/>
            <a:ext cx="509984" cy="298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" name="Picture 49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1500" y="5729819"/>
            <a:ext cx="509983" cy="298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" name="Picture 50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2382" y="5729819"/>
            <a:ext cx="509984" cy="298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4159145"/>
      </p:ext>
    </p:extLst>
  </p:cSld>
  <p:clrMapOvr>
    <a:masterClrMapping/>
  </p:clrMapOvr>
  <p:transition xmlns:p14="http://schemas.microsoft.com/office/powerpoint/2010/main">
    <p:wipe dir="r"/>
  </p:transition>
</p:sld>
</file>

<file path=ppt/theme/theme1.xml><?xml version="1.0" encoding="utf-8"?>
<a:theme xmlns:a="http://schemas.openxmlformats.org/drawingml/2006/main" name="Fortinet Theme">
  <a:themeElements>
    <a:clrScheme name="Custom 167">
      <a:dk1>
        <a:srgbClr val="253746"/>
      </a:dk1>
      <a:lt1>
        <a:srgbClr val="FFFFFF"/>
      </a:lt1>
      <a:dk2>
        <a:srgbClr val="003E51"/>
      </a:dk2>
      <a:lt2>
        <a:srgbClr val="6AD1E3"/>
      </a:lt2>
      <a:accent1>
        <a:srgbClr val="651D32"/>
      </a:accent1>
      <a:accent2>
        <a:srgbClr val="0071CE"/>
      </a:accent2>
      <a:accent3>
        <a:srgbClr val="002D74"/>
      </a:accent3>
      <a:accent4>
        <a:srgbClr val="9164CC"/>
      </a:accent4>
      <a:accent5>
        <a:srgbClr val="24135F"/>
      </a:accent5>
      <a:accent6>
        <a:srgbClr val="DA291C"/>
      </a:accent6>
      <a:hlink>
        <a:srgbClr val="0071CE"/>
      </a:hlink>
      <a:folHlink>
        <a:srgbClr val="9163C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solidFill>
            <a:schemeClr val="accent6"/>
          </a:solidFill>
        </a:ln>
      </a:spPr>
      <a:bodyPr rtlCol="0" anchor="ctr"/>
      <a:lstStyle>
        <a:defPPr algn="ctr">
          <a:lnSpc>
            <a:spcPct val="90000"/>
          </a:lnSpc>
          <a:spcBef>
            <a:spcPts val="300"/>
          </a:spcBef>
          <a:defRPr sz="14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 defTabSz="457189">
          <a:lnSpc>
            <a:spcPct val="95000"/>
          </a:lnSpc>
          <a:spcAft>
            <a:spcPts val="600"/>
          </a:spcAft>
          <a:defRPr sz="1400" dirty="0" smtClean="0">
            <a:solidFill>
              <a:srgbClr val="000000"/>
            </a:solidFill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2" id="{0A87B996-0F7D-0B4C-AE60-DDA80FF33A7A}" vid="{0F1DD611-4A27-5E47-9F79-5E28042758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3895</TotalTime>
  <Words>1464</Words>
  <Application>Microsoft Macintosh PowerPoint</Application>
  <PresentationFormat>Custom</PresentationFormat>
  <Paragraphs>785</Paragraphs>
  <Slides>34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Fortinet Theme</vt:lpstr>
      <vt:lpstr>Icon Library</vt:lpstr>
      <vt:lpstr>Table of Contents</vt:lpstr>
      <vt:lpstr>FORTINET – Platform Core Elements</vt:lpstr>
      <vt:lpstr>FORTINET– Generic Products</vt:lpstr>
      <vt:lpstr>FORTINET– Solutions &amp; Deployment Scenarios</vt:lpstr>
      <vt:lpstr>THREATS &amp; THREAT SERVICES – 1</vt:lpstr>
      <vt:lpstr>PowerPoint Presentation</vt:lpstr>
      <vt:lpstr>THREATS &amp; THREAT SERVICES – 3</vt:lpstr>
      <vt:lpstr>NETWORK ELEMENTS – Generic Technology - 1</vt:lpstr>
      <vt:lpstr>NETWORK ELEMENTS – Generic Technology - 2</vt:lpstr>
      <vt:lpstr>NETWORK ELEMENTS – VM Components</vt:lpstr>
      <vt:lpstr>NETWORK ELEMENTS – Cloud</vt:lpstr>
      <vt:lpstr>NETWORK ELEMENTS – Buildings 1</vt:lpstr>
      <vt:lpstr>NETWORK ELEMENTS – Buildings 2</vt:lpstr>
      <vt:lpstr>NETWORK ELEMENTS – Buildings 3</vt:lpstr>
      <vt:lpstr>FORTINET–Devices</vt:lpstr>
      <vt:lpstr>NETWORK ELEMENTS – Generic Devices - 1</vt:lpstr>
      <vt:lpstr>PowerPoint Presentation</vt:lpstr>
      <vt:lpstr>NETWORK ELEMENTS – Generic Devices - 3</vt:lpstr>
      <vt:lpstr>NETWORK ELEMENTS – People and Red/Blue Team</vt:lpstr>
      <vt:lpstr>NETWORK ELEMENTS – People 2 and NOC SOC</vt:lpstr>
      <vt:lpstr>NETWORK ELEMENTS – Vertical Related</vt:lpstr>
      <vt:lpstr>NETWORK ELEMENTS – OT and IoT</vt:lpstr>
      <vt:lpstr>FORTINET – Products 1</vt:lpstr>
      <vt:lpstr>PowerPoint Presentation</vt:lpstr>
      <vt:lpstr>FORTINET – Products 3</vt:lpstr>
      <vt:lpstr>FORTINET – Products 4</vt:lpstr>
      <vt:lpstr>FORTINET – Products 5</vt:lpstr>
      <vt:lpstr>PowerPoint Presentation</vt:lpstr>
      <vt:lpstr>PowerPoint Presentation</vt:lpstr>
      <vt:lpstr>FORTINET– Features</vt:lpstr>
      <vt:lpstr>FORTINET – Connector/DevOps/API</vt:lpstr>
      <vt:lpstr>Suggestions?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this Template</dc:title>
  <dc:subject/>
  <dc:creator>Microsoft Office User</dc:creator>
  <cp:keywords/>
  <dc:description/>
  <cp:lastModifiedBy>Susie Hwang</cp:lastModifiedBy>
  <cp:revision>172</cp:revision>
  <dcterms:created xsi:type="dcterms:W3CDTF">2019-01-23T23:41:37Z</dcterms:created>
  <dcterms:modified xsi:type="dcterms:W3CDTF">2019-03-28T15:44:27Z</dcterms:modified>
  <cp:category/>
</cp:coreProperties>
</file>